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280" r:id="rId5"/>
    <p:sldId id="287" r:id="rId6"/>
    <p:sldId id="282" r:id="rId7"/>
    <p:sldId id="294" r:id="rId8"/>
    <p:sldId id="288" r:id="rId9"/>
    <p:sldId id="283" r:id="rId10"/>
    <p:sldId id="289" r:id="rId11"/>
    <p:sldId id="290" r:id="rId12"/>
    <p:sldId id="291" r:id="rId13"/>
    <p:sldId id="292" r:id="rId14"/>
    <p:sldId id="295" r:id="rId15"/>
    <p:sldId id="296" r:id="rId16"/>
    <p:sldId id="293" r:id="rId17"/>
    <p:sldId id="284" r:id="rId18"/>
    <p:sldId id="286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19" autoAdjust="0"/>
  </p:normalViewPr>
  <p:slideViewPr>
    <p:cSldViewPr snapToGrid="0">
      <p:cViewPr>
        <p:scale>
          <a:sx n="76" d="100"/>
          <a:sy n="76" d="100"/>
        </p:scale>
        <p:origin x="296" y="-2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4" Type="http://schemas.openxmlformats.org/officeDocument/2006/relationships/image" Target="../media/image20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4" Type="http://schemas.openxmlformats.org/officeDocument/2006/relationships/image" Target="../media/image2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599518E-6DC2-46B3-8707-8E9CB887C724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B261783E-8364-4A66-A7C3-2FB36206D6E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Availability of the dataset.</a:t>
          </a:r>
        </a:p>
      </dgm:t>
    </dgm:pt>
    <dgm:pt modelId="{B5B43E94-D0DA-45C8-8B1F-C447F6E36498}" type="parTrans" cxnId="{85C93884-FC35-43BD-9FAE-25D9985AA603}">
      <dgm:prSet/>
      <dgm:spPr/>
      <dgm:t>
        <a:bodyPr/>
        <a:lstStyle/>
        <a:p>
          <a:endParaRPr lang="en-US"/>
        </a:p>
      </dgm:t>
    </dgm:pt>
    <dgm:pt modelId="{722ABBE4-7790-4A6A-BA3B-764598E0F52A}" type="sibTrans" cxnId="{85C93884-FC35-43BD-9FAE-25D9985AA603}">
      <dgm:prSet/>
      <dgm:spPr/>
      <dgm:t>
        <a:bodyPr/>
        <a:lstStyle/>
        <a:p>
          <a:endParaRPr lang="en-US"/>
        </a:p>
      </dgm:t>
    </dgm:pt>
    <dgm:pt modelId="{8D9E3E74-1C8A-44BB-A4DC-3694BD99482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Relationship between datasets</a:t>
          </a:r>
        </a:p>
      </dgm:t>
    </dgm:pt>
    <dgm:pt modelId="{F808651B-C0F1-48AC-8B1F-5C54BC5623EE}" type="parTrans" cxnId="{C4B29207-1461-4508-ADE0-EA037A5BF198}">
      <dgm:prSet/>
      <dgm:spPr/>
      <dgm:t>
        <a:bodyPr/>
        <a:lstStyle/>
        <a:p>
          <a:endParaRPr lang="en-US"/>
        </a:p>
      </dgm:t>
    </dgm:pt>
    <dgm:pt modelId="{B5079F7A-50AB-4FB6-80F9-75359401D115}" type="sibTrans" cxnId="{C4B29207-1461-4508-ADE0-EA037A5BF198}">
      <dgm:prSet/>
      <dgm:spPr/>
      <dgm:t>
        <a:bodyPr/>
        <a:lstStyle/>
        <a:p>
          <a:endParaRPr lang="en-US"/>
        </a:p>
      </dgm:t>
    </dgm:pt>
    <dgm:pt modelId="{8BA3CF0D-41DA-4615-9EC3-FC21466829E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Format of the datasets.</a:t>
          </a:r>
        </a:p>
      </dgm:t>
    </dgm:pt>
    <dgm:pt modelId="{9FB8DE0F-7F90-490B-B480-8BAE470E68AA}" type="parTrans" cxnId="{AEB022FF-AD56-438D-B1FF-1DDE53455FFD}">
      <dgm:prSet/>
      <dgm:spPr/>
      <dgm:t>
        <a:bodyPr/>
        <a:lstStyle/>
        <a:p>
          <a:endParaRPr lang="en-US"/>
        </a:p>
      </dgm:t>
    </dgm:pt>
    <dgm:pt modelId="{8F6F0730-24B8-45FA-B04E-1E56408ACE01}" type="sibTrans" cxnId="{AEB022FF-AD56-438D-B1FF-1DDE53455FFD}">
      <dgm:prSet/>
      <dgm:spPr/>
      <dgm:t>
        <a:bodyPr/>
        <a:lstStyle/>
        <a:p>
          <a:endParaRPr lang="en-US"/>
        </a:p>
      </dgm:t>
    </dgm:pt>
    <dgm:pt modelId="{E15ABDD0-9715-411B-9309-E21EFF659A4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Is it able to answer complex questions?</a:t>
          </a:r>
        </a:p>
      </dgm:t>
    </dgm:pt>
    <dgm:pt modelId="{08C80E53-018C-484C-98F2-D67CF8CB837E}" type="sibTrans" cxnId="{AABF5D13-A84F-4BD7-8CA2-9346E70429D4}">
      <dgm:prSet/>
      <dgm:spPr/>
      <dgm:t>
        <a:bodyPr/>
        <a:lstStyle/>
        <a:p>
          <a:endParaRPr lang="en-US"/>
        </a:p>
      </dgm:t>
    </dgm:pt>
    <dgm:pt modelId="{B295B534-1F5B-493A-9A3E-3D0C4BABD387}" type="parTrans" cxnId="{AABF5D13-A84F-4BD7-8CA2-9346E70429D4}">
      <dgm:prSet/>
      <dgm:spPr/>
      <dgm:t>
        <a:bodyPr/>
        <a:lstStyle/>
        <a:p>
          <a:endParaRPr lang="en-US"/>
        </a:p>
      </dgm:t>
    </dgm:pt>
    <dgm:pt modelId="{346E7184-AA3E-481A-B633-66FF726E63CF}" type="pres">
      <dgm:prSet presAssocID="{1599518E-6DC2-46B3-8707-8E9CB887C724}" presName="root" presStyleCnt="0">
        <dgm:presLayoutVars>
          <dgm:dir/>
          <dgm:resizeHandles val="exact"/>
        </dgm:presLayoutVars>
      </dgm:prSet>
      <dgm:spPr/>
    </dgm:pt>
    <dgm:pt modelId="{8A06B792-242F-4CC9-AFCA-D1F51162C927}" type="pres">
      <dgm:prSet presAssocID="{B261783E-8364-4A66-A7C3-2FB36206D6E4}" presName="compNode" presStyleCnt="0"/>
      <dgm:spPr/>
    </dgm:pt>
    <dgm:pt modelId="{50BAFE85-E909-461E-BA1F-7C984B86DE5F}" type="pres">
      <dgm:prSet presAssocID="{B261783E-8364-4A66-A7C3-2FB36206D6E4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B327AAAC-35DF-40F8-8121-92476E574E9A}" type="pres">
      <dgm:prSet presAssocID="{B261783E-8364-4A66-A7C3-2FB36206D6E4}" presName="spaceRect" presStyleCnt="0"/>
      <dgm:spPr/>
    </dgm:pt>
    <dgm:pt modelId="{F21B2ADB-4648-4203-914B-AE0FC244A1A7}" type="pres">
      <dgm:prSet presAssocID="{B261783E-8364-4A66-A7C3-2FB36206D6E4}" presName="textRect" presStyleLbl="revTx" presStyleIdx="0" presStyleCnt="4">
        <dgm:presLayoutVars>
          <dgm:chMax val="1"/>
          <dgm:chPref val="1"/>
        </dgm:presLayoutVars>
      </dgm:prSet>
      <dgm:spPr/>
    </dgm:pt>
    <dgm:pt modelId="{A0019D44-8CF6-4C81-B328-18FFCFFB4344}" type="pres">
      <dgm:prSet presAssocID="{722ABBE4-7790-4A6A-BA3B-764598E0F52A}" presName="sibTrans" presStyleCnt="0"/>
      <dgm:spPr/>
    </dgm:pt>
    <dgm:pt modelId="{86E30A16-5587-49EB-B6C9-0DDF8D617E5A}" type="pres">
      <dgm:prSet presAssocID="{8D9E3E74-1C8A-44BB-A4DC-3694BD994825}" presName="compNode" presStyleCnt="0"/>
      <dgm:spPr/>
    </dgm:pt>
    <dgm:pt modelId="{2DFAE6F8-456E-4967-BE41-E24F2D60A5F5}" type="pres">
      <dgm:prSet presAssocID="{8D9E3E74-1C8A-44BB-A4DC-3694BD994825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ble"/>
        </a:ext>
      </dgm:extLst>
    </dgm:pt>
    <dgm:pt modelId="{A1328063-57FB-4253-B5E6-1FE9EC3ED9CD}" type="pres">
      <dgm:prSet presAssocID="{8D9E3E74-1C8A-44BB-A4DC-3694BD994825}" presName="spaceRect" presStyleCnt="0"/>
      <dgm:spPr/>
    </dgm:pt>
    <dgm:pt modelId="{4CD6277C-A1ED-464A-9382-1A37665FC648}" type="pres">
      <dgm:prSet presAssocID="{8D9E3E74-1C8A-44BB-A4DC-3694BD994825}" presName="textRect" presStyleLbl="revTx" presStyleIdx="1" presStyleCnt="4">
        <dgm:presLayoutVars>
          <dgm:chMax val="1"/>
          <dgm:chPref val="1"/>
        </dgm:presLayoutVars>
      </dgm:prSet>
      <dgm:spPr/>
    </dgm:pt>
    <dgm:pt modelId="{CCB859EC-1FA8-4C97-BC49-1A4C88E68B92}" type="pres">
      <dgm:prSet presAssocID="{B5079F7A-50AB-4FB6-80F9-75359401D115}" presName="sibTrans" presStyleCnt="0"/>
      <dgm:spPr/>
    </dgm:pt>
    <dgm:pt modelId="{9EADF6CC-943E-42A2-A405-44A99FB62D5D}" type="pres">
      <dgm:prSet presAssocID="{E15ABDD0-9715-411B-9309-E21EFF659A43}" presName="compNode" presStyleCnt="0"/>
      <dgm:spPr/>
    </dgm:pt>
    <dgm:pt modelId="{3E9F35A9-42C1-4270-B4B5-B49AF6015847}" type="pres">
      <dgm:prSet presAssocID="{E15ABDD0-9715-411B-9309-E21EFF659A43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ilter"/>
        </a:ext>
      </dgm:extLst>
    </dgm:pt>
    <dgm:pt modelId="{E53DF707-9B23-448C-B558-BF95FE3A86BF}" type="pres">
      <dgm:prSet presAssocID="{E15ABDD0-9715-411B-9309-E21EFF659A43}" presName="spaceRect" presStyleCnt="0"/>
      <dgm:spPr/>
    </dgm:pt>
    <dgm:pt modelId="{79879FD9-DFCC-43F8-9995-68226B172262}" type="pres">
      <dgm:prSet presAssocID="{E15ABDD0-9715-411B-9309-E21EFF659A43}" presName="textRect" presStyleLbl="revTx" presStyleIdx="2" presStyleCnt="4">
        <dgm:presLayoutVars>
          <dgm:chMax val="1"/>
          <dgm:chPref val="1"/>
        </dgm:presLayoutVars>
      </dgm:prSet>
      <dgm:spPr/>
    </dgm:pt>
    <dgm:pt modelId="{32B1B240-53F6-4192-B77E-4AAAC277B25C}" type="pres">
      <dgm:prSet presAssocID="{08C80E53-018C-484C-98F2-D67CF8CB837E}" presName="sibTrans" presStyleCnt="0"/>
      <dgm:spPr/>
    </dgm:pt>
    <dgm:pt modelId="{56209038-BDF7-4EDF-BE54-174EE64A08E5}" type="pres">
      <dgm:prSet presAssocID="{8BA3CF0D-41DA-4615-9EC3-FC21466829E2}" presName="compNode" presStyleCnt="0"/>
      <dgm:spPr/>
    </dgm:pt>
    <dgm:pt modelId="{8869F124-B53C-45A1-B787-7D81B83365CB}" type="pres">
      <dgm:prSet presAssocID="{8BA3CF0D-41DA-4615-9EC3-FC21466829E2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estion mark"/>
        </a:ext>
      </dgm:extLst>
    </dgm:pt>
    <dgm:pt modelId="{2178C2AA-2CD7-4890-BCA9-C81ED444C210}" type="pres">
      <dgm:prSet presAssocID="{8BA3CF0D-41DA-4615-9EC3-FC21466829E2}" presName="spaceRect" presStyleCnt="0"/>
      <dgm:spPr/>
    </dgm:pt>
    <dgm:pt modelId="{A8E5189A-D015-4488-950D-6E0D5A08DFDE}" type="pres">
      <dgm:prSet presAssocID="{8BA3CF0D-41DA-4615-9EC3-FC21466829E2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C4B29207-1461-4508-ADE0-EA037A5BF198}" srcId="{1599518E-6DC2-46B3-8707-8E9CB887C724}" destId="{8D9E3E74-1C8A-44BB-A4DC-3694BD994825}" srcOrd="1" destOrd="0" parTransId="{F808651B-C0F1-48AC-8B1F-5C54BC5623EE}" sibTransId="{B5079F7A-50AB-4FB6-80F9-75359401D115}"/>
    <dgm:cxn modelId="{AABF5D13-A84F-4BD7-8CA2-9346E70429D4}" srcId="{1599518E-6DC2-46B3-8707-8E9CB887C724}" destId="{E15ABDD0-9715-411B-9309-E21EFF659A43}" srcOrd="2" destOrd="0" parTransId="{B295B534-1F5B-493A-9A3E-3D0C4BABD387}" sibTransId="{08C80E53-018C-484C-98F2-D67CF8CB837E}"/>
    <dgm:cxn modelId="{7DB9E218-EC9D-48B1-B1FA-AF2DE340D183}" type="presOf" srcId="{8BA3CF0D-41DA-4615-9EC3-FC21466829E2}" destId="{A8E5189A-D015-4488-950D-6E0D5A08DFDE}" srcOrd="0" destOrd="0" presId="urn:microsoft.com/office/officeart/2018/2/layout/IconLabelList"/>
    <dgm:cxn modelId="{85C93884-FC35-43BD-9FAE-25D9985AA603}" srcId="{1599518E-6DC2-46B3-8707-8E9CB887C724}" destId="{B261783E-8364-4A66-A7C3-2FB36206D6E4}" srcOrd="0" destOrd="0" parTransId="{B5B43E94-D0DA-45C8-8B1F-C447F6E36498}" sibTransId="{722ABBE4-7790-4A6A-BA3B-764598E0F52A}"/>
    <dgm:cxn modelId="{9B4E758D-60A1-4F54-A4D3-9AF22B34EEA7}" type="presOf" srcId="{8D9E3E74-1C8A-44BB-A4DC-3694BD994825}" destId="{4CD6277C-A1ED-464A-9382-1A37665FC648}" srcOrd="0" destOrd="0" presId="urn:microsoft.com/office/officeart/2018/2/layout/IconLabelList"/>
    <dgm:cxn modelId="{4DAD4EA2-B80D-4F3C-828B-E4D0EA5C3B1F}" type="presOf" srcId="{B261783E-8364-4A66-A7C3-2FB36206D6E4}" destId="{F21B2ADB-4648-4203-914B-AE0FC244A1A7}" srcOrd="0" destOrd="0" presId="urn:microsoft.com/office/officeart/2018/2/layout/IconLabelList"/>
    <dgm:cxn modelId="{E2AC89BE-FC90-4B25-870F-9788936C92F5}" type="presOf" srcId="{E15ABDD0-9715-411B-9309-E21EFF659A43}" destId="{79879FD9-DFCC-43F8-9995-68226B172262}" srcOrd="0" destOrd="0" presId="urn:microsoft.com/office/officeart/2018/2/layout/IconLabelList"/>
    <dgm:cxn modelId="{20A295D8-FBED-46E6-9CDE-6CF4FB17A5D2}" type="presOf" srcId="{1599518E-6DC2-46B3-8707-8E9CB887C724}" destId="{346E7184-AA3E-481A-B633-66FF726E63CF}" srcOrd="0" destOrd="0" presId="urn:microsoft.com/office/officeart/2018/2/layout/IconLabelList"/>
    <dgm:cxn modelId="{AEB022FF-AD56-438D-B1FF-1DDE53455FFD}" srcId="{1599518E-6DC2-46B3-8707-8E9CB887C724}" destId="{8BA3CF0D-41DA-4615-9EC3-FC21466829E2}" srcOrd="3" destOrd="0" parTransId="{9FB8DE0F-7F90-490B-B480-8BAE470E68AA}" sibTransId="{8F6F0730-24B8-45FA-B04E-1E56408ACE01}"/>
    <dgm:cxn modelId="{834E7801-80AD-4CFC-BC20-E69F4DDEDF9C}" type="presParOf" srcId="{346E7184-AA3E-481A-B633-66FF726E63CF}" destId="{8A06B792-242F-4CC9-AFCA-D1F51162C927}" srcOrd="0" destOrd="0" presId="urn:microsoft.com/office/officeart/2018/2/layout/IconLabelList"/>
    <dgm:cxn modelId="{AF360E1E-3494-4BA3-B3AB-C56CACCAE7CE}" type="presParOf" srcId="{8A06B792-242F-4CC9-AFCA-D1F51162C927}" destId="{50BAFE85-E909-461E-BA1F-7C984B86DE5F}" srcOrd="0" destOrd="0" presId="urn:microsoft.com/office/officeart/2018/2/layout/IconLabelList"/>
    <dgm:cxn modelId="{2152F3A0-41BC-40C7-AA57-5891B30235F7}" type="presParOf" srcId="{8A06B792-242F-4CC9-AFCA-D1F51162C927}" destId="{B327AAAC-35DF-40F8-8121-92476E574E9A}" srcOrd="1" destOrd="0" presId="urn:microsoft.com/office/officeart/2018/2/layout/IconLabelList"/>
    <dgm:cxn modelId="{CC9ECB75-3EB7-4DC8-BE45-07389CBDCEDC}" type="presParOf" srcId="{8A06B792-242F-4CC9-AFCA-D1F51162C927}" destId="{F21B2ADB-4648-4203-914B-AE0FC244A1A7}" srcOrd="2" destOrd="0" presId="urn:microsoft.com/office/officeart/2018/2/layout/IconLabelList"/>
    <dgm:cxn modelId="{8BF7596D-9817-40D9-80E9-FEC47D14B735}" type="presParOf" srcId="{346E7184-AA3E-481A-B633-66FF726E63CF}" destId="{A0019D44-8CF6-4C81-B328-18FFCFFB4344}" srcOrd="1" destOrd="0" presId="urn:microsoft.com/office/officeart/2018/2/layout/IconLabelList"/>
    <dgm:cxn modelId="{7B5E822E-EE16-462F-B586-571122C343E0}" type="presParOf" srcId="{346E7184-AA3E-481A-B633-66FF726E63CF}" destId="{86E30A16-5587-49EB-B6C9-0DDF8D617E5A}" srcOrd="2" destOrd="0" presId="urn:microsoft.com/office/officeart/2018/2/layout/IconLabelList"/>
    <dgm:cxn modelId="{0042B25E-3C2F-4560-8D72-B8C2D1ECCB04}" type="presParOf" srcId="{86E30A16-5587-49EB-B6C9-0DDF8D617E5A}" destId="{2DFAE6F8-456E-4967-BE41-E24F2D60A5F5}" srcOrd="0" destOrd="0" presId="urn:microsoft.com/office/officeart/2018/2/layout/IconLabelList"/>
    <dgm:cxn modelId="{A8A41DBC-48C8-4D26-B9B3-B9B23851CFD4}" type="presParOf" srcId="{86E30A16-5587-49EB-B6C9-0DDF8D617E5A}" destId="{A1328063-57FB-4253-B5E6-1FE9EC3ED9CD}" srcOrd="1" destOrd="0" presId="urn:microsoft.com/office/officeart/2018/2/layout/IconLabelList"/>
    <dgm:cxn modelId="{478A55F6-0246-4244-BFE5-DEEE45D6ECE9}" type="presParOf" srcId="{86E30A16-5587-49EB-B6C9-0DDF8D617E5A}" destId="{4CD6277C-A1ED-464A-9382-1A37665FC648}" srcOrd="2" destOrd="0" presId="urn:microsoft.com/office/officeart/2018/2/layout/IconLabelList"/>
    <dgm:cxn modelId="{8B0AF46F-9400-48E6-95A3-608855D3E7E3}" type="presParOf" srcId="{346E7184-AA3E-481A-B633-66FF726E63CF}" destId="{CCB859EC-1FA8-4C97-BC49-1A4C88E68B92}" srcOrd="3" destOrd="0" presId="urn:microsoft.com/office/officeart/2018/2/layout/IconLabelList"/>
    <dgm:cxn modelId="{386B03A8-1667-4301-8902-EAB141CEA09F}" type="presParOf" srcId="{346E7184-AA3E-481A-B633-66FF726E63CF}" destId="{9EADF6CC-943E-42A2-A405-44A99FB62D5D}" srcOrd="4" destOrd="0" presId="urn:microsoft.com/office/officeart/2018/2/layout/IconLabelList"/>
    <dgm:cxn modelId="{4E9A61BD-2629-4A29-856C-F98D001B72B6}" type="presParOf" srcId="{9EADF6CC-943E-42A2-A405-44A99FB62D5D}" destId="{3E9F35A9-42C1-4270-B4B5-B49AF6015847}" srcOrd="0" destOrd="0" presId="urn:microsoft.com/office/officeart/2018/2/layout/IconLabelList"/>
    <dgm:cxn modelId="{3B01244D-05C7-40B7-8A18-AFFB46297C19}" type="presParOf" srcId="{9EADF6CC-943E-42A2-A405-44A99FB62D5D}" destId="{E53DF707-9B23-448C-B558-BF95FE3A86BF}" srcOrd="1" destOrd="0" presId="urn:microsoft.com/office/officeart/2018/2/layout/IconLabelList"/>
    <dgm:cxn modelId="{136EE3B6-D031-46FA-B718-8DDEBFAB09A5}" type="presParOf" srcId="{9EADF6CC-943E-42A2-A405-44A99FB62D5D}" destId="{79879FD9-DFCC-43F8-9995-68226B172262}" srcOrd="2" destOrd="0" presId="urn:microsoft.com/office/officeart/2018/2/layout/IconLabelList"/>
    <dgm:cxn modelId="{71518862-95F4-4AB2-93EA-63379CC4D9C8}" type="presParOf" srcId="{346E7184-AA3E-481A-B633-66FF726E63CF}" destId="{32B1B240-53F6-4192-B77E-4AAAC277B25C}" srcOrd="5" destOrd="0" presId="urn:microsoft.com/office/officeart/2018/2/layout/IconLabelList"/>
    <dgm:cxn modelId="{B5190933-F1B7-4E76-8F28-7C2FAE16FB9C}" type="presParOf" srcId="{346E7184-AA3E-481A-B633-66FF726E63CF}" destId="{56209038-BDF7-4EDF-BE54-174EE64A08E5}" srcOrd="6" destOrd="0" presId="urn:microsoft.com/office/officeart/2018/2/layout/IconLabelList"/>
    <dgm:cxn modelId="{7CB4656B-28E0-4BD6-A367-60477300E7D2}" type="presParOf" srcId="{56209038-BDF7-4EDF-BE54-174EE64A08E5}" destId="{8869F124-B53C-45A1-B787-7D81B83365CB}" srcOrd="0" destOrd="0" presId="urn:microsoft.com/office/officeart/2018/2/layout/IconLabelList"/>
    <dgm:cxn modelId="{78DF3CC0-FD21-44C5-9F3B-543C33382BBC}" type="presParOf" srcId="{56209038-BDF7-4EDF-BE54-174EE64A08E5}" destId="{2178C2AA-2CD7-4890-BCA9-C81ED444C210}" srcOrd="1" destOrd="0" presId="urn:microsoft.com/office/officeart/2018/2/layout/IconLabelList"/>
    <dgm:cxn modelId="{A33E7774-1A46-46A4-A810-B7FC95AFDF81}" type="presParOf" srcId="{56209038-BDF7-4EDF-BE54-174EE64A08E5}" destId="{A8E5189A-D015-4488-950D-6E0D5A08DFDE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DF0E980-0799-4D87-B71D-DA11D1BA6B13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12E43184-E360-42C4-A855-F2422FED310C}">
      <dgm:prSet/>
      <dgm:spPr/>
      <dgm:t>
        <a:bodyPr/>
        <a:lstStyle/>
        <a:p>
          <a:r>
            <a:rPr lang="en-US"/>
            <a:t>Given a month, how many incidents are requested and responded ?</a:t>
          </a:r>
        </a:p>
      </dgm:t>
    </dgm:pt>
    <dgm:pt modelId="{AD7ED735-F5C2-437E-AB62-79721BB43C04}" type="parTrans" cxnId="{A3C9F8C7-71A5-4562-88FB-8AD9C0344654}">
      <dgm:prSet/>
      <dgm:spPr/>
      <dgm:t>
        <a:bodyPr/>
        <a:lstStyle/>
        <a:p>
          <a:endParaRPr lang="en-US"/>
        </a:p>
      </dgm:t>
    </dgm:pt>
    <dgm:pt modelId="{3F5F6956-078E-43DB-AFC8-8C859234CD17}" type="sibTrans" cxnId="{A3C9F8C7-71A5-4562-88FB-8AD9C0344654}">
      <dgm:prSet/>
      <dgm:spPr/>
      <dgm:t>
        <a:bodyPr/>
        <a:lstStyle/>
        <a:p>
          <a:endParaRPr lang="en-US"/>
        </a:p>
      </dgm:t>
    </dgm:pt>
    <dgm:pt modelId="{9F734709-DE17-4DF3-BA85-FA2F0203F6E4}">
      <dgm:prSet/>
      <dgm:spPr/>
      <dgm:t>
        <a:bodyPr/>
        <a:lstStyle/>
        <a:p>
          <a:r>
            <a:rPr lang="en-US" dirty="0"/>
            <a:t>On an average how many incidents are reported and out of them how many of them are still open?</a:t>
          </a:r>
        </a:p>
      </dgm:t>
    </dgm:pt>
    <dgm:pt modelId="{3ACCF838-89AA-4FC6-8531-3463230D4826}" type="parTrans" cxnId="{ACF2435F-E286-4E9A-B151-B5E09063ECFF}">
      <dgm:prSet/>
      <dgm:spPr/>
      <dgm:t>
        <a:bodyPr/>
        <a:lstStyle/>
        <a:p>
          <a:endParaRPr lang="en-US"/>
        </a:p>
      </dgm:t>
    </dgm:pt>
    <dgm:pt modelId="{CEF690DA-21EA-4714-AAB0-D359015A2509}" type="sibTrans" cxnId="{ACF2435F-E286-4E9A-B151-B5E09063ECFF}">
      <dgm:prSet/>
      <dgm:spPr/>
      <dgm:t>
        <a:bodyPr/>
        <a:lstStyle/>
        <a:p>
          <a:endParaRPr lang="en-US"/>
        </a:p>
      </dgm:t>
    </dgm:pt>
    <dgm:pt modelId="{AB5C72AA-456E-43A8-8839-9ACF7CB7594A}" type="pres">
      <dgm:prSet presAssocID="{6DF0E980-0799-4D87-B71D-DA11D1BA6B13}" presName="linear" presStyleCnt="0">
        <dgm:presLayoutVars>
          <dgm:animLvl val="lvl"/>
          <dgm:resizeHandles val="exact"/>
        </dgm:presLayoutVars>
      </dgm:prSet>
      <dgm:spPr/>
    </dgm:pt>
    <dgm:pt modelId="{3F82A13D-20FC-4116-BF8E-0B13BF202CFA}" type="pres">
      <dgm:prSet presAssocID="{12E43184-E360-42C4-A855-F2422FED310C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926AD993-45F7-4798-840B-5EDE8C2D29F5}" type="pres">
      <dgm:prSet presAssocID="{3F5F6956-078E-43DB-AFC8-8C859234CD17}" presName="spacer" presStyleCnt="0"/>
      <dgm:spPr/>
    </dgm:pt>
    <dgm:pt modelId="{5792C58C-A3B4-4EB7-8E08-EC69BBAFA778}" type="pres">
      <dgm:prSet presAssocID="{9F734709-DE17-4DF3-BA85-FA2F0203F6E4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ACF2435F-E286-4E9A-B151-B5E09063ECFF}" srcId="{6DF0E980-0799-4D87-B71D-DA11D1BA6B13}" destId="{9F734709-DE17-4DF3-BA85-FA2F0203F6E4}" srcOrd="1" destOrd="0" parTransId="{3ACCF838-89AA-4FC6-8531-3463230D4826}" sibTransId="{CEF690DA-21EA-4714-AAB0-D359015A2509}"/>
    <dgm:cxn modelId="{E58CD7BB-24CE-453B-8771-E756E1E30AB3}" type="presOf" srcId="{9F734709-DE17-4DF3-BA85-FA2F0203F6E4}" destId="{5792C58C-A3B4-4EB7-8E08-EC69BBAFA778}" srcOrd="0" destOrd="0" presId="urn:microsoft.com/office/officeart/2005/8/layout/vList2"/>
    <dgm:cxn modelId="{BD5C73C3-E069-48B1-B29D-10CA79B78354}" type="presOf" srcId="{6DF0E980-0799-4D87-B71D-DA11D1BA6B13}" destId="{AB5C72AA-456E-43A8-8839-9ACF7CB7594A}" srcOrd="0" destOrd="0" presId="urn:microsoft.com/office/officeart/2005/8/layout/vList2"/>
    <dgm:cxn modelId="{A3C9F8C7-71A5-4562-88FB-8AD9C0344654}" srcId="{6DF0E980-0799-4D87-B71D-DA11D1BA6B13}" destId="{12E43184-E360-42C4-A855-F2422FED310C}" srcOrd="0" destOrd="0" parTransId="{AD7ED735-F5C2-437E-AB62-79721BB43C04}" sibTransId="{3F5F6956-078E-43DB-AFC8-8C859234CD17}"/>
    <dgm:cxn modelId="{7D8BC0E5-3EF0-4709-8922-4A6A72DF3188}" type="presOf" srcId="{12E43184-E360-42C4-A855-F2422FED310C}" destId="{3F82A13D-20FC-4116-BF8E-0B13BF202CFA}" srcOrd="0" destOrd="0" presId="urn:microsoft.com/office/officeart/2005/8/layout/vList2"/>
    <dgm:cxn modelId="{9E3C1452-A737-4B98-9BDD-BD8DFD1C6FE2}" type="presParOf" srcId="{AB5C72AA-456E-43A8-8839-9ACF7CB7594A}" destId="{3F82A13D-20FC-4116-BF8E-0B13BF202CFA}" srcOrd="0" destOrd="0" presId="urn:microsoft.com/office/officeart/2005/8/layout/vList2"/>
    <dgm:cxn modelId="{9B17D6B0-2778-4A87-8618-535BF9DE3BBF}" type="presParOf" srcId="{AB5C72AA-456E-43A8-8839-9ACF7CB7594A}" destId="{926AD993-45F7-4798-840B-5EDE8C2D29F5}" srcOrd="1" destOrd="0" presId="urn:microsoft.com/office/officeart/2005/8/layout/vList2"/>
    <dgm:cxn modelId="{604E2A24-8F9D-4E51-8BE1-042BC7AE2E6A}" type="presParOf" srcId="{AB5C72AA-456E-43A8-8839-9ACF7CB7594A}" destId="{5792C58C-A3B4-4EB7-8E08-EC69BBAFA778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E01EA4C-CA2B-4AF3-A89B-E77EFF411E22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8F81BE80-A0B3-40D3-9A19-92B2EE590C1D}">
      <dgm:prSet/>
      <dgm:spPr/>
      <dgm:t>
        <a:bodyPr/>
        <a:lstStyle/>
        <a:p>
          <a:r>
            <a:rPr lang="en-US" b="1" i="0" dirty="0"/>
            <a:t>Apache Jena </a:t>
          </a:r>
          <a:r>
            <a:rPr lang="en-US" b="0" i="0" dirty="0"/>
            <a:t>is an open-source Semantic Web framework for Java. It provides an API to extract data from and write to RDF graphs.</a:t>
          </a:r>
          <a:endParaRPr lang="en-US" dirty="0"/>
        </a:p>
      </dgm:t>
    </dgm:pt>
    <dgm:pt modelId="{C480E52A-EB2D-4BED-AA4B-D380E06A0DFB}" type="parTrans" cxnId="{9286533D-EA37-4637-87C0-250D0CF5FF4D}">
      <dgm:prSet/>
      <dgm:spPr/>
      <dgm:t>
        <a:bodyPr/>
        <a:lstStyle/>
        <a:p>
          <a:endParaRPr lang="en-US"/>
        </a:p>
      </dgm:t>
    </dgm:pt>
    <dgm:pt modelId="{E407C212-CA1D-486E-AF63-A7BDD259973E}" type="sibTrans" cxnId="{9286533D-EA37-4637-87C0-250D0CF5FF4D}">
      <dgm:prSet/>
      <dgm:spPr/>
      <dgm:t>
        <a:bodyPr/>
        <a:lstStyle/>
        <a:p>
          <a:endParaRPr lang="en-US"/>
        </a:p>
      </dgm:t>
    </dgm:pt>
    <dgm:pt modelId="{11BD7959-37CF-4D22-A9D7-56DA6783861C}">
      <dgm:prSet/>
      <dgm:spPr/>
      <dgm:t>
        <a:bodyPr/>
        <a:lstStyle/>
        <a:p>
          <a:r>
            <a:rPr lang="en-US" b="1" i="0" dirty="0"/>
            <a:t>Maven</a:t>
          </a:r>
          <a:r>
            <a:rPr lang="en-US" b="0" i="0" dirty="0"/>
            <a:t> is a build automation tool used primarily for Java projects. Maven can also be used to build and manage projects written in C#, Ruby, Scala, and other languages. </a:t>
          </a:r>
          <a:endParaRPr lang="en-US" dirty="0"/>
        </a:p>
      </dgm:t>
    </dgm:pt>
    <dgm:pt modelId="{5B401CE2-0149-4541-8FB4-5785DB849612}" type="parTrans" cxnId="{0662BE96-BEE9-4EB1-916C-A5444E04D8FD}">
      <dgm:prSet/>
      <dgm:spPr/>
      <dgm:t>
        <a:bodyPr/>
        <a:lstStyle/>
        <a:p>
          <a:endParaRPr lang="en-US"/>
        </a:p>
      </dgm:t>
    </dgm:pt>
    <dgm:pt modelId="{0A1099A1-A785-4C0D-A43D-608938E93718}" type="sibTrans" cxnId="{0662BE96-BEE9-4EB1-916C-A5444E04D8FD}">
      <dgm:prSet/>
      <dgm:spPr/>
      <dgm:t>
        <a:bodyPr/>
        <a:lstStyle/>
        <a:p>
          <a:endParaRPr lang="en-US"/>
        </a:p>
      </dgm:t>
    </dgm:pt>
    <dgm:pt modelId="{F8E97761-2F02-48DD-9F99-F1BD5132E931}" type="pres">
      <dgm:prSet presAssocID="{FE01EA4C-CA2B-4AF3-A89B-E77EFF411E22}" presName="root" presStyleCnt="0">
        <dgm:presLayoutVars>
          <dgm:dir/>
          <dgm:resizeHandles val="exact"/>
        </dgm:presLayoutVars>
      </dgm:prSet>
      <dgm:spPr/>
    </dgm:pt>
    <dgm:pt modelId="{2426E79C-6DDB-488A-A51A-A4524D323FDC}" type="pres">
      <dgm:prSet presAssocID="{8F81BE80-A0B3-40D3-9A19-92B2EE590C1D}" presName="compNode" presStyleCnt="0"/>
      <dgm:spPr/>
    </dgm:pt>
    <dgm:pt modelId="{7EE131A7-A35D-45D1-BEA1-0C7F5896A991}" type="pres">
      <dgm:prSet presAssocID="{8F81BE80-A0B3-40D3-9A19-92B2EE590C1D}" presName="bgRect" presStyleLbl="bgShp" presStyleIdx="0" presStyleCnt="2"/>
      <dgm:spPr/>
    </dgm:pt>
    <dgm:pt modelId="{9F35A6AF-A364-4A54-8EB6-4942F8E623AA}" type="pres">
      <dgm:prSet presAssocID="{8F81BE80-A0B3-40D3-9A19-92B2EE590C1D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E6A0FF88-FB00-428B-BA6C-29DEB4AC2BF9}" type="pres">
      <dgm:prSet presAssocID="{8F81BE80-A0B3-40D3-9A19-92B2EE590C1D}" presName="spaceRect" presStyleCnt="0"/>
      <dgm:spPr/>
    </dgm:pt>
    <dgm:pt modelId="{F1C52162-1C3A-4FE2-A6B3-D3E8DB01875C}" type="pres">
      <dgm:prSet presAssocID="{8F81BE80-A0B3-40D3-9A19-92B2EE590C1D}" presName="parTx" presStyleLbl="revTx" presStyleIdx="0" presStyleCnt="2">
        <dgm:presLayoutVars>
          <dgm:chMax val="0"/>
          <dgm:chPref val="0"/>
        </dgm:presLayoutVars>
      </dgm:prSet>
      <dgm:spPr/>
    </dgm:pt>
    <dgm:pt modelId="{83087481-06F4-47C9-A29B-B53F151153A7}" type="pres">
      <dgm:prSet presAssocID="{E407C212-CA1D-486E-AF63-A7BDD259973E}" presName="sibTrans" presStyleCnt="0"/>
      <dgm:spPr/>
    </dgm:pt>
    <dgm:pt modelId="{D6CFD530-357A-4584-945D-D8CF481FC3F9}" type="pres">
      <dgm:prSet presAssocID="{11BD7959-37CF-4D22-A9D7-56DA6783861C}" presName="compNode" presStyleCnt="0"/>
      <dgm:spPr/>
    </dgm:pt>
    <dgm:pt modelId="{187B7679-3FFD-483A-9C65-CA97DC298AA7}" type="pres">
      <dgm:prSet presAssocID="{11BD7959-37CF-4D22-A9D7-56DA6783861C}" presName="bgRect" presStyleLbl="bgShp" presStyleIdx="1" presStyleCnt="2"/>
      <dgm:spPr/>
    </dgm:pt>
    <dgm:pt modelId="{85088388-97F2-4D18-9E88-F23FF37E20DF}" type="pres">
      <dgm:prSet presAssocID="{11BD7959-37CF-4D22-A9D7-56DA6783861C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obot"/>
        </a:ext>
      </dgm:extLst>
    </dgm:pt>
    <dgm:pt modelId="{83097C16-4BC5-4CE1-839D-39FD26BD8C47}" type="pres">
      <dgm:prSet presAssocID="{11BD7959-37CF-4D22-A9D7-56DA6783861C}" presName="spaceRect" presStyleCnt="0"/>
      <dgm:spPr/>
    </dgm:pt>
    <dgm:pt modelId="{8598E654-7926-47C7-BCBE-F23D1D816B3D}" type="pres">
      <dgm:prSet presAssocID="{11BD7959-37CF-4D22-A9D7-56DA6783861C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44466D00-600B-49C4-9FC6-D128DF7600A2}" type="presOf" srcId="{8F81BE80-A0B3-40D3-9A19-92B2EE590C1D}" destId="{F1C52162-1C3A-4FE2-A6B3-D3E8DB01875C}" srcOrd="0" destOrd="0" presId="urn:microsoft.com/office/officeart/2018/2/layout/IconVerticalSolidList"/>
    <dgm:cxn modelId="{14BB5319-BCBD-4FFF-8EDD-46205DE8126B}" type="presOf" srcId="{FE01EA4C-CA2B-4AF3-A89B-E77EFF411E22}" destId="{F8E97761-2F02-48DD-9F99-F1BD5132E931}" srcOrd="0" destOrd="0" presId="urn:microsoft.com/office/officeart/2018/2/layout/IconVerticalSolidList"/>
    <dgm:cxn modelId="{C5BBA327-898A-4173-B514-D61C224C32DF}" type="presOf" srcId="{11BD7959-37CF-4D22-A9D7-56DA6783861C}" destId="{8598E654-7926-47C7-BCBE-F23D1D816B3D}" srcOrd="0" destOrd="0" presId="urn:microsoft.com/office/officeart/2018/2/layout/IconVerticalSolidList"/>
    <dgm:cxn modelId="{9286533D-EA37-4637-87C0-250D0CF5FF4D}" srcId="{FE01EA4C-CA2B-4AF3-A89B-E77EFF411E22}" destId="{8F81BE80-A0B3-40D3-9A19-92B2EE590C1D}" srcOrd="0" destOrd="0" parTransId="{C480E52A-EB2D-4BED-AA4B-D380E06A0DFB}" sibTransId="{E407C212-CA1D-486E-AF63-A7BDD259973E}"/>
    <dgm:cxn modelId="{0662BE96-BEE9-4EB1-916C-A5444E04D8FD}" srcId="{FE01EA4C-CA2B-4AF3-A89B-E77EFF411E22}" destId="{11BD7959-37CF-4D22-A9D7-56DA6783861C}" srcOrd="1" destOrd="0" parTransId="{5B401CE2-0149-4541-8FB4-5785DB849612}" sibTransId="{0A1099A1-A785-4C0D-A43D-608938E93718}"/>
    <dgm:cxn modelId="{689C100E-B0E2-4C9A-B1F6-5B60A1BBC18A}" type="presParOf" srcId="{F8E97761-2F02-48DD-9F99-F1BD5132E931}" destId="{2426E79C-6DDB-488A-A51A-A4524D323FDC}" srcOrd="0" destOrd="0" presId="urn:microsoft.com/office/officeart/2018/2/layout/IconVerticalSolidList"/>
    <dgm:cxn modelId="{C485EBDD-2CD4-4203-BBB5-B0B932328A07}" type="presParOf" srcId="{2426E79C-6DDB-488A-A51A-A4524D323FDC}" destId="{7EE131A7-A35D-45D1-BEA1-0C7F5896A991}" srcOrd="0" destOrd="0" presId="urn:microsoft.com/office/officeart/2018/2/layout/IconVerticalSolidList"/>
    <dgm:cxn modelId="{07F4762E-5256-4745-B6D6-58F922EF9259}" type="presParOf" srcId="{2426E79C-6DDB-488A-A51A-A4524D323FDC}" destId="{9F35A6AF-A364-4A54-8EB6-4942F8E623AA}" srcOrd="1" destOrd="0" presId="urn:microsoft.com/office/officeart/2018/2/layout/IconVerticalSolidList"/>
    <dgm:cxn modelId="{DEAC7C6A-364B-4F7E-88EE-D29C90447E96}" type="presParOf" srcId="{2426E79C-6DDB-488A-A51A-A4524D323FDC}" destId="{E6A0FF88-FB00-428B-BA6C-29DEB4AC2BF9}" srcOrd="2" destOrd="0" presId="urn:microsoft.com/office/officeart/2018/2/layout/IconVerticalSolidList"/>
    <dgm:cxn modelId="{3813AF1F-50ED-4694-A6BB-A5BAC7744385}" type="presParOf" srcId="{2426E79C-6DDB-488A-A51A-A4524D323FDC}" destId="{F1C52162-1C3A-4FE2-A6B3-D3E8DB01875C}" srcOrd="3" destOrd="0" presId="urn:microsoft.com/office/officeart/2018/2/layout/IconVerticalSolidList"/>
    <dgm:cxn modelId="{01937312-6093-41F9-8C3C-95361DB7A26A}" type="presParOf" srcId="{F8E97761-2F02-48DD-9F99-F1BD5132E931}" destId="{83087481-06F4-47C9-A29B-B53F151153A7}" srcOrd="1" destOrd="0" presId="urn:microsoft.com/office/officeart/2018/2/layout/IconVerticalSolidList"/>
    <dgm:cxn modelId="{6F20964B-442F-4B0C-8BCB-84EEB7B742F2}" type="presParOf" srcId="{F8E97761-2F02-48DD-9F99-F1BD5132E931}" destId="{D6CFD530-357A-4584-945D-D8CF481FC3F9}" srcOrd="2" destOrd="0" presId="urn:microsoft.com/office/officeart/2018/2/layout/IconVerticalSolidList"/>
    <dgm:cxn modelId="{32391105-E2D5-4EA1-B300-C4BD62F6D42D}" type="presParOf" srcId="{D6CFD530-357A-4584-945D-D8CF481FC3F9}" destId="{187B7679-3FFD-483A-9C65-CA97DC298AA7}" srcOrd="0" destOrd="0" presId="urn:microsoft.com/office/officeart/2018/2/layout/IconVerticalSolidList"/>
    <dgm:cxn modelId="{AFB84C5E-AC6B-486F-8513-319E83866739}" type="presParOf" srcId="{D6CFD530-357A-4584-945D-D8CF481FC3F9}" destId="{85088388-97F2-4D18-9E88-F23FF37E20DF}" srcOrd="1" destOrd="0" presId="urn:microsoft.com/office/officeart/2018/2/layout/IconVerticalSolidList"/>
    <dgm:cxn modelId="{0A04397D-2FED-4052-88AB-9070E9107F2B}" type="presParOf" srcId="{D6CFD530-357A-4584-945D-D8CF481FC3F9}" destId="{83097C16-4BC5-4CE1-839D-39FD26BD8C47}" srcOrd="2" destOrd="0" presId="urn:microsoft.com/office/officeart/2018/2/layout/IconVerticalSolidList"/>
    <dgm:cxn modelId="{EF148A06-5C65-4C9C-B806-407BBEDAFA36}" type="presParOf" srcId="{D6CFD530-357A-4584-945D-D8CF481FC3F9}" destId="{8598E654-7926-47C7-BCBE-F23D1D816B3D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3BFFFBA-680B-46F4-B3B4-6A26EF51C08F}" type="doc">
      <dgm:prSet loTypeId="urn:microsoft.com/office/officeart/2016/7/layout/VerticalDownArrowProcess" loCatId="process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2F31C0DD-E97C-4C07-AD17-EEA61ABFF9D8}">
      <dgm:prSet/>
      <dgm:spPr/>
      <dgm:t>
        <a:bodyPr/>
        <a:lstStyle/>
        <a:p>
          <a:r>
            <a:rPr lang="en-US" dirty="0"/>
            <a:t>Defining Ontology Design</a:t>
          </a:r>
        </a:p>
      </dgm:t>
    </dgm:pt>
    <dgm:pt modelId="{F1735DDA-EE2F-4FFF-89B2-C5CF82A9C196}" type="parTrans" cxnId="{86C2F902-FB8D-4A4F-96CC-D00A01033FCD}">
      <dgm:prSet/>
      <dgm:spPr/>
      <dgm:t>
        <a:bodyPr/>
        <a:lstStyle/>
        <a:p>
          <a:endParaRPr lang="en-US"/>
        </a:p>
      </dgm:t>
    </dgm:pt>
    <dgm:pt modelId="{604219DF-A551-4E38-A432-6722CB6C0234}" type="sibTrans" cxnId="{86C2F902-FB8D-4A4F-96CC-D00A01033FCD}">
      <dgm:prSet/>
      <dgm:spPr/>
      <dgm:t>
        <a:bodyPr/>
        <a:lstStyle/>
        <a:p>
          <a:endParaRPr lang="en-US"/>
        </a:p>
      </dgm:t>
    </dgm:pt>
    <dgm:pt modelId="{49525F4E-C531-4F61-A209-35FA4CAFFAC7}">
      <dgm:prSet/>
      <dgm:spPr/>
      <dgm:t>
        <a:bodyPr/>
        <a:lstStyle/>
        <a:p>
          <a:r>
            <a:rPr lang="en-US" dirty="0"/>
            <a:t>Defining classes, properties and relations.</a:t>
          </a:r>
        </a:p>
      </dgm:t>
    </dgm:pt>
    <dgm:pt modelId="{06C65D26-BFC7-499D-86E9-3425E98EE8C1}" type="parTrans" cxnId="{495DC32C-E62E-4F93-9714-64931ABDF810}">
      <dgm:prSet/>
      <dgm:spPr/>
      <dgm:t>
        <a:bodyPr/>
        <a:lstStyle/>
        <a:p>
          <a:endParaRPr lang="en-US"/>
        </a:p>
      </dgm:t>
    </dgm:pt>
    <dgm:pt modelId="{A6881AC4-2C10-41B3-9F6C-3A28067174D4}" type="sibTrans" cxnId="{495DC32C-E62E-4F93-9714-64931ABDF810}">
      <dgm:prSet/>
      <dgm:spPr/>
      <dgm:t>
        <a:bodyPr/>
        <a:lstStyle/>
        <a:p>
          <a:endParaRPr lang="en-US"/>
        </a:p>
      </dgm:t>
    </dgm:pt>
    <dgm:pt modelId="{3F784F94-93CA-4292-A9A0-1F985B7C0E88}">
      <dgm:prSet/>
      <dgm:spPr/>
      <dgm:t>
        <a:bodyPr/>
        <a:lstStyle/>
        <a:p>
          <a:r>
            <a:rPr lang="en-US"/>
            <a:t>Building</a:t>
          </a:r>
        </a:p>
      </dgm:t>
    </dgm:pt>
    <dgm:pt modelId="{2AEEE52F-24BC-4BD8-8996-208BF090144B}" type="parTrans" cxnId="{8703FAD3-83B8-4B91-8DD6-0904E6BFDE55}">
      <dgm:prSet/>
      <dgm:spPr/>
      <dgm:t>
        <a:bodyPr/>
        <a:lstStyle/>
        <a:p>
          <a:endParaRPr lang="en-US"/>
        </a:p>
      </dgm:t>
    </dgm:pt>
    <dgm:pt modelId="{D03A68B2-F6C3-4F54-B9C0-4EFB15D4AB22}" type="sibTrans" cxnId="{8703FAD3-83B8-4B91-8DD6-0904E6BFDE55}">
      <dgm:prSet/>
      <dgm:spPr/>
      <dgm:t>
        <a:bodyPr/>
        <a:lstStyle/>
        <a:p>
          <a:endParaRPr lang="en-US"/>
        </a:p>
      </dgm:t>
    </dgm:pt>
    <dgm:pt modelId="{58D452AB-870B-451D-B0DF-8844E3180CB1}">
      <dgm:prSet/>
      <dgm:spPr/>
      <dgm:t>
        <a:bodyPr/>
        <a:lstStyle/>
        <a:p>
          <a:r>
            <a:rPr lang="en-US" dirty="0"/>
            <a:t>Generating the classes, properties and triplets using Apache Jena.</a:t>
          </a:r>
        </a:p>
      </dgm:t>
    </dgm:pt>
    <dgm:pt modelId="{5F30B9D1-B08A-4EEC-B75D-6B83D2F65481}" type="parTrans" cxnId="{D549D020-5651-4A47-85DC-17B58788BAF3}">
      <dgm:prSet/>
      <dgm:spPr/>
      <dgm:t>
        <a:bodyPr/>
        <a:lstStyle/>
        <a:p>
          <a:endParaRPr lang="en-US"/>
        </a:p>
      </dgm:t>
    </dgm:pt>
    <dgm:pt modelId="{5EEF8BB2-08F6-42CE-9CF1-6E76D8822656}" type="sibTrans" cxnId="{D549D020-5651-4A47-85DC-17B58788BAF3}">
      <dgm:prSet/>
      <dgm:spPr/>
      <dgm:t>
        <a:bodyPr/>
        <a:lstStyle/>
        <a:p>
          <a:endParaRPr lang="en-US"/>
        </a:p>
      </dgm:t>
    </dgm:pt>
    <dgm:pt modelId="{5456418C-FA6D-4362-9F96-8307C26ECBD3}">
      <dgm:prSet/>
      <dgm:spPr/>
      <dgm:t>
        <a:bodyPr/>
        <a:lstStyle/>
        <a:p>
          <a:r>
            <a:rPr lang="en-US"/>
            <a:t>Parsing</a:t>
          </a:r>
        </a:p>
      </dgm:t>
    </dgm:pt>
    <dgm:pt modelId="{61BF03AC-F46D-4A76-A4CC-9287A10A7DA0}" type="parTrans" cxnId="{A9D5656A-7C97-47FE-883D-3573881F0169}">
      <dgm:prSet/>
      <dgm:spPr/>
      <dgm:t>
        <a:bodyPr/>
        <a:lstStyle/>
        <a:p>
          <a:endParaRPr lang="en-US"/>
        </a:p>
      </dgm:t>
    </dgm:pt>
    <dgm:pt modelId="{537DDBCE-71FF-4915-B85F-2984D127E039}" type="sibTrans" cxnId="{A9D5656A-7C97-47FE-883D-3573881F0169}">
      <dgm:prSet/>
      <dgm:spPr/>
      <dgm:t>
        <a:bodyPr/>
        <a:lstStyle/>
        <a:p>
          <a:endParaRPr lang="en-US"/>
        </a:p>
      </dgm:t>
    </dgm:pt>
    <dgm:pt modelId="{BA8E2D69-BCE0-4287-B15A-BD552A8EB572}">
      <dgm:prSet/>
      <dgm:spPr/>
      <dgm:t>
        <a:bodyPr/>
        <a:lstStyle/>
        <a:p>
          <a:r>
            <a:rPr lang="en-US" dirty="0"/>
            <a:t>Reading and parsing the csv and converting them into Java Models.</a:t>
          </a:r>
        </a:p>
      </dgm:t>
    </dgm:pt>
    <dgm:pt modelId="{058C9E01-A623-46B2-BF30-9B164C4676B7}" type="parTrans" cxnId="{A0BF3806-7F3E-44CE-B814-2A79DD18D933}">
      <dgm:prSet/>
      <dgm:spPr/>
      <dgm:t>
        <a:bodyPr/>
        <a:lstStyle/>
        <a:p>
          <a:endParaRPr lang="en-US"/>
        </a:p>
      </dgm:t>
    </dgm:pt>
    <dgm:pt modelId="{7568364A-4111-4127-9AF4-620A6ADFCF9C}" type="sibTrans" cxnId="{A0BF3806-7F3E-44CE-B814-2A79DD18D933}">
      <dgm:prSet/>
      <dgm:spPr/>
      <dgm:t>
        <a:bodyPr/>
        <a:lstStyle/>
        <a:p>
          <a:endParaRPr lang="en-US"/>
        </a:p>
      </dgm:t>
    </dgm:pt>
    <dgm:pt modelId="{DE686767-9C9F-45FF-913B-27F2FC032D0A}">
      <dgm:prSet/>
      <dgm:spPr/>
      <dgm:t>
        <a:bodyPr/>
        <a:lstStyle/>
        <a:p>
          <a:r>
            <a:rPr lang="en-US" dirty="0"/>
            <a:t>Creating RDF</a:t>
          </a:r>
        </a:p>
      </dgm:t>
    </dgm:pt>
    <dgm:pt modelId="{681A9B05-D5FD-4BC0-9BB8-0049F825962D}" type="parTrans" cxnId="{75F957F4-3810-4436-B969-1F48F6D9A7E7}">
      <dgm:prSet/>
      <dgm:spPr/>
      <dgm:t>
        <a:bodyPr/>
        <a:lstStyle/>
        <a:p>
          <a:endParaRPr lang="en-US"/>
        </a:p>
      </dgm:t>
    </dgm:pt>
    <dgm:pt modelId="{E54B8702-D4B3-49EA-AA22-C581267AEB19}" type="sibTrans" cxnId="{75F957F4-3810-4436-B969-1F48F6D9A7E7}">
      <dgm:prSet/>
      <dgm:spPr/>
      <dgm:t>
        <a:bodyPr/>
        <a:lstStyle/>
        <a:p>
          <a:endParaRPr lang="en-US"/>
        </a:p>
      </dgm:t>
    </dgm:pt>
    <dgm:pt modelId="{F0172B3D-4147-4A76-B018-8664005E9848}">
      <dgm:prSet/>
      <dgm:spPr/>
      <dgm:t>
        <a:bodyPr/>
        <a:lstStyle/>
        <a:p>
          <a:r>
            <a:rPr lang="en-US" dirty="0"/>
            <a:t>Create instances of the classes defined.</a:t>
          </a:r>
        </a:p>
      </dgm:t>
    </dgm:pt>
    <dgm:pt modelId="{4AC8243E-BE43-441D-8089-A6FF0F449977}" type="parTrans" cxnId="{679F39D3-C3D5-4F25-ADAA-5E2B19F54F41}">
      <dgm:prSet/>
      <dgm:spPr/>
      <dgm:t>
        <a:bodyPr/>
        <a:lstStyle/>
        <a:p>
          <a:endParaRPr lang="en-US"/>
        </a:p>
      </dgm:t>
    </dgm:pt>
    <dgm:pt modelId="{39C44FD9-144D-4F07-B0A1-15E02618CB90}" type="sibTrans" cxnId="{679F39D3-C3D5-4F25-ADAA-5E2B19F54F41}">
      <dgm:prSet/>
      <dgm:spPr/>
      <dgm:t>
        <a:bodyPr/>
        <a:lstStyle/>
        <a:p>
          <a:endParaRPr lang="en-US"/>
        </a:p>
      </dgm:t>
    </dgm:pt>
    <dgm:pt modelId="{D4665202-7258-4900-B7C2-99F5720FC2EA}" type="pres">
      <dgm:prSet presAssocID="{13BFFFBA-680B-46F4-B3B4-6A26EF51C08F}" presName="Name0" presStyleCnt="0">
        <dgm:presLayoutVars>
          <dgm:dir/>
          <dgm:animLvl val="lvl"/>
          <dgm:resizeHandles val="exact"/>
        </dgm:presLayoutVars>
      </dgm:prSet>
      <dgm:spPr/>
    </dgm:pt>
    <dgm:pt modelId="{7412EC9A-0CA0-4DC2-BBA0-3C8C77B17D06}" type="pres">
      <dgm:prSet presAssocID="{DE686767-9C9F-45FF-913B-27F2FC032D0A}" presName="boxAndChildren" presStyleCnt="0"/>
      <dgm:spPr/>
    </dgm:pt>
    <dgm:pt modelId="{3C4553FE-31AB-4B92-A427-17C2F23B37CF}" type="pres">
      <dgm:prSet presAssocID="{DE686767-9C9F-45FF-913B-27F2FC032D0A}" presName="parentTextBox" presStyleLbl="alignNode1" presStyleIdx="0" presStyleCnt="4"/>
      <dgm:spPr/>
    </dgm:pt>
    <dgm:pt modelId="{0A22671F-348B-481E-BACC-8896E42FCDF2}" type="pres">
      <dgm:prSet presAssocID="{DE686767-9C9F-45FF-913B-27F2FC032D0A}" presName="descendantBox" presStyleLbl="bgAccFollowNode1" presStyleIdx="0" presStyleCnt="4"/>
      <dgm:spPr/>
    </dgm:pt>
    <dgm:pt modelId="{760BE896-CAE7-4D12-9B4C-94B2CA7E0802}" type="pres">
      <dgm:prSet presAssocID="{537DDBCE-71FF-4915-B85F-2984D127E039}" presName="sp" presStyleCnt="0"/>
      <dgm:spPr/>
    </dgm:pt>
    <dgm:pt modelId="{7F1E6771-8F2B-45AD-831D-7AA618B348A9}" type="pres">
      <dgm:prSet presAssocID="{5456418C-FA6D-4362-9F96-8307C26ECBD3}" presName="arrowAndChildren" presStyleCnt="0"/>
      <dgm:spPr/>
    </dgm:pt>
    <dgm:pt modelId="{7CFF256B-8F33-4DFF-850A-E779EAD4E4D4}" type="pres">
      <dgm:prSet presAssocID="{5456418C-FA6D-4362-9F96-8307C26ECBD3}" presName="parentTextArrow" presStyleLbl="node1" presStyleIdx="0" presStyleCnt="0"/>
      <dgm:spPr/>
    </dgm:pt>
    <dgm:pt modelId="{B7C36025-E297-404A-9ED5-ADC9B83174E2}" type="pres">
      <dgm:prSet presAssocID="{5456418C-FA6D-4362-9F96-8307C26ECBD3}" presName="arrow" presStyleLbl="alignNode1" presStyleIdx="1" presStyleCnt="4"/>
      <dgm:spPr/>
    </dgm:pt>
    <dgm:pt modelId="{41244427-8070-450E-A614-730885F8EACF}" type="pres">
      <dgm:prSet presAssocID="{5456418C-FA6D-4362-9F96-8307C26ECBD3}" presName="descendantArrow" presStyleLbl="bgAccFollowNode1" presStyleIdx="1" presStyleCnt="4"/>
      <dgm:spPr/>
    </dgm:pt>
    <dgm:pt modelId="{41AD6A38-A314-4A9A-AB53-6F5396886C4B}" type="pres">
      <dgm:prSet presAssocID="{D03A68B2-F6C3-4F54-B9C0-4EFB15D4AB22}" presName="sp" presStyleCnt="0"/>
      <dgm:spPr/>
    </dgm:pt>
    <dgm:pt modelId="{6E6B1656-744D-4517-BEAC-2F9C462D8CC7}" type="pres">
      <dgm:prSet presAssocID="{3F784F94-93CA-4292-A9A0-1F985B7C0E88}" presName="arrowAndChildren" presStyleCnt="0"/>
      <dgm:spPr/>
    </dgm:pt>
    <dgm:pt modelId="{9587F0B7-7E1D-4969-B934-DBFEF707F573}" type="pres">
      <dgm:prSet presAssocID="{3F784F94-93CA-4292-A9A0-1F985B7C0E88}" presName="parentTextArrow" presStyleLbl="node1" presStyleIdx="0" presStyleCnt="0"/>
      <dgm:spPr/>
    </dgm:pt>
    <dgm:pt modelId="{1B8607C1-7A78-444A-8A1D-7148DB8F3579}" type="pres">
      <dgm:prSet presAssocID="{3F784F94-93CA-4292-A9A0-1F985B7C0E88}" presName="arrow" presStyleLbl="alignNode1" presStyleIdx="2" presStyleCnt="4"/>
      <dgm:spPr/>
    </dgm:pt>
    <dgm:pt modelId="{AD482145-7A77-4DA1-92CA-9D9796D11393}" type="pres">
      <dgm:prSet presAssocID="{3F784F94-93CA-4292-A9A0-1F985B7C0E88}" presName="descendantArrow" presStyleLbl="bgAccFollowNode1" presStyleIdx="2" presStyleCnt="4"/>
      <dgm:spPr/>
    </dgm:pt>
    <dgm:pt modelId="{F77CEE81-F8EE-4372-BD4E-1BB929ABF807}" type="pres">
      <dgm:prSet presAssocID="{604219DF-A551-4E38-A432-6722CB6C0234}" presName="sp" presStyleCnt="0"/>
      <dgm:spPr/>
    </dgm:pt>
    <dgm:pt modelId="{520E320E-FDC8-442D-A80B-DCBDC4276E9F}" type="pres">
      <dgm:prSet presAssocID="{2F31C0DD-E97C-4C07-AD17-EEA61ABFF9D8}" presName="arrowAndChildren" presStyleCnt="0"/>
      <dgm:spPr/>
    </dgm:pt>
    <dgm:pt modelId="{97831148-DE82-4486-AB15-C05B43468D28}" type="pres">
      <dgm:prSet presAssocID="{2F31C0DD-E97C-4C07-AD17-EEA61ABFF9D8}" presName="parentTextArrow" presStyleLbl="node1" presStyleIdx="0" presStyleCnt="0"/>
      <dgm:spPr/>
    </dgm:pt>
    <dgm:pt modelId="{FA2CA5C0-9D38-41B2-8FBC-FB77768333C2}" type="pres">
      <dgm:prSet presAssocID="{2F31C0DD-E97C-4C07-AD17-EEA61ABFF9D8}" presName="arrow" presStyleLbl="alignNode1" presStyleIdx="3" presStyleCnt="4"/>
      <dgm:spPr/>
    </dgm:pt>
    <dgm:pt modelId="{C569612B-8AB0-4435-816A-71D024FF61C7}" type="pres">
      <dgm:prSet presAssocID="{2F31C0DD-E97C-4C07-AD17-EEA61ABFF9D8}" presName="descendantArrow" presStyleLbl="bgAccFollowNode1" presStyleIdx="3" presStyleCnt="4"/>
      <dgm:spPr/>
    </dgm:pt>
  </dgm:ptLst>
  <dgm:cxnLst>
    <dgm:cxn modelId="{86C2F902-FB8D-4A4F-96CC-D00A01033FCD}" srcId="{13BFFFBA-680B-46F4-B3B4-6A26EF51C08F}" destId="{2F31C0DD-E97C-4C07-AD17-EEA61ABFF9D8}" srcOrd="0" destOrd="0" parTransId="{F1735DDA-EE2F-4FFF-89B2-C5CF82A9C196}" sibTransId="{604219DF-A551-4E38-A432-6722CB6C0234}"/>
    <dgm:cxn modelId="{EA425E05-C03E-4766-BC85-B61479A4B348}" type="presOf" srcId="{5456418C-FA6D-4362-9F96-8307C26ECBD3}" destId="{7CFF256B-8F33-4DFF-850A-E779EAD4E4D4}" srcOrd="0" destOrd="0" presId="urn:microsoft.com/office/officeart/2016/7/layout/VerticalDownArrowProcess"/>
    <dgm:cxn modelId="{A0BF3806-7F3E-44CE-B814-2A79DD18D933}" srcId="{5456418C-FA6D-4362-9F96-8307C26ECBD3}" destId="{BA8E2D69-BCE0-4287-B15A-BD552A8EB572}" srcOrd="0" destOrd="0" parTransId="{058C9E01-A623-46B2-BF30-9B164C4676B7}" sibTransId="{7568364A-4111-4127-9AF4-620A6ADFCF9C}"/>
    <dgm:cxn modelId="{E5FDF50D-9026-49B4-978A-D516B5DA545A}" type="presOf" srcId="{49525F4E-C531-4F61-A209-35FA4CAFFAC7}" destId="{C569612B-8AB0-4435-816A-71D024FF61C7}" srcOrd="0" destOrd="0" presId="urn:microsoft.com/office/officeart/2016/7/layout/VerticalDownArrowProcess"/>
    <dgm:cxn modelId="{D549D020-5651-4A47-85DC-17B58788BAF3}" srcId="{3F784F94-93CA-4292-A9A0-1F985B7C0E88}" destId="{58D452AB-870B-451D-B0DF-8844E3180CB1}" srcOrd="0" destOrd="0" parTransId="{5F30B9D1-B08A-4EEC-B75D-6B83D2F65481}" sibTransId="{5EEF8BB2-08F6-42CE-9CF1-6E76D8822656}"/>
    <dgm:cxn modelId="{495DC32C-E62E-4F93-9714-64931ABDF810}" srcId="{2F31C0DD-E97C-4C07-AD17-EEA61ABFF9D8}" destId="{49525F4E-C531-4F61-A209-35FA4CAFFAC7}" srcOrd="0" destOrd="0" parTransId="{06C65D26-BFC7-499D-86E9-3425E98EE8C1}" sibTransId="{A6881AC4-2C10-41B3-9F6C-3A28067174D4}"/>
    <dgm:cxn modelId="{FBE1F12D-304C-4C52-BDB9-CF31D1EEAA5B}" type="presOf" srcId="{3F784F94-93CA-4292-A9A0-1F985B7C0E88}" destId="{9587F0B7-7E1D-4969-B934-DBFEF707F573}" srcOrd="0" destOrd="0" presId="urn:microsoft.com/office/officeart/2016/7/layout/VerticalDownArrowProcess"/>
    <dgm:cxn modelId="{6658F930-7B0D-424D-B1B6-0DFCDAB9F2C2}" type="presOf" srcId="{5456418C-FA6D-4362-9F96-8307C26ECBD3}" destId="{B7C36025-E297-404A-9ED5-ADC9B83174E2}" srcOrd="1" destOrd="0" presId="urn:microsoft.com/office/officeart/2016/7/layout/VerticalDownArrowProcess"/>
    <dgm:cxn modelId="{6AC9EF64-2A32-4024-B822-3F183A88E979}" type="presOf" srcId="{3F784F94-93CA-4292-A9A0-1F985B7C0E88}" destId="{1B8607C1-7A78-444A-8A1D-7148DB8F3579}" srcOrd="1" destOrd="0" presId="urn:microsoft.com/office/officeart/2016/7/layout/VerticalDownArrowProcess"/>
    <dgm:cxn modelId="{A9D5656A-7C97-47FE-883D-3573881F0169}" srcId="{13BFFFBA-680B-46F4-B3B4-6A26EF51C08F}" destId="{5456418C-FA6D-4362-9F96-8307C26ECBD3}" srcOrd="2" destOrd="0" parTransId="{61BF03AC-F46D-4A76-A4CC-9287A10A7DA0}" sibTransId="{537DDBCE-71FF-4915-B85F-2984D127E039}"/>
    <dgm:cxn modelId="{4D6BBD6D-71E4-49FC-AE41-0B3A8D927A58}" type="presOf" srcId="{2F31C0DD-E97C-4C07-AD17-EEA61ABFF9D8}" destId="{FA2CA5C0-9D38-41B2-8FBC-FB77768333C2}" srcOrd="1" destOrd="0" presId="urn:microsoft.com/office/officeart/2016/7/layout/VerticalDownArrowProcess"/>
    <dgm:cxn modelId="{4A80807F-AE0E-4219-B19A-DCB801668C98}" type="presOf" srcId="{DE686767-9C9F-45FF-913B-27F2FC032D0A}" destId="{3C4553FE-31AB-4B92-A427-17C2F23B37CF}" srcOrd="0" destOrd="0" presId="urn:microsoft.com/office/officeart/2016/7/layout/VerticalDownArrowProcess"/>
    <dgm:cxn modelId="{CC7FA48A-1FAE-4189-8884-87241A3CF031}" type="presOf" srcId="{F0172B3D-4147-4A76-B018-8664005E9848}" destId="{0A22671F-348B-481E-BACC-8896E42FCDF2}" srcOrd="0" destOrd="0" presId="urn:microsoft.com/office/officeart/2016/7/layout/VerticalDownArrowProcess"/>
    <dgm:cxn modelId="{80483898-CB16-453A-BC4B-5A0FB37B11BC}" type="presOf" srcId="{13BFFFBA-680B-46F4-B3B4-6A26EF51C08F}" destId="{D4665202-7258-4900-B7C2-99F5720FC2EA}" srcOrd="0" destOrd="0" presId="urn:microsoft.com/office/officeart/2016/7/layout/VerticalDownArrowProcess"/>
    <dgm:cxn modelId="{514D8D98-44C4-4EA3-8A74-2591DC810661}" type="presOf" srcId="{2F31C0DD-E97C-4C07-AD17-EEA61ABFF9D8}" destId="{97831148-DE82-4486-AB15-C05B43468D28}" srcOrd="0" destOrd="0" presId="urn:microsoft.com/office/officeart/2016/7/layout/VerticalDownArrowProcess"/>
    <dgm:cxn modelId="{D33B3CB9-B8B0-4438-8FA7-162023590FCE}" type="presOf" srcId="{BA8E2D69-BCE0-4287-B15A-BD552A8EB572}" destId="{41244427-8070-450E-A614-730885F8EACF}" srcOrd="0" destOrd="0" presId="urn:microsoft.com/office/officeart/2016/7/layout/VerticalDownArrowProcess"/>
    <dgm:cxn modelId="{679F39D3-C3D5-4F25-ADAA-5E2B19F54F41}" srcId="{DE686767-9C9F-45FF-913B-27F2FC032D0A}" destId="{F0172B3D-4147-4A76-B018-8664005E9848}" srcOrd="0" destOrd="0" parTransId="{4AC8243E-BE43-441D-8089-A6FF0F449977}" sibTransId="{39C44FD9-144D-4F07-B0A1-15E02618CB90}"/>
    <dgm:cxn modelId="{8703FAD3-83B8-4B91-8DD6-0904E6BFDE55}" srcId="{13BFFFBA-680B-46F4-B3B4-6A26EF51C08F}" destId="{3F784F94-93CA-4292-A9A0-1F985B7C0E88}" srcOrd="1" destOrd="0" parTransId="{2AEEE52F-24BC-4BD8-8996-208BF090144B}" sibTransId="{D03A68B2-F6C3-4F54-B9C0-4EFB15D4AB22}"/>
    <dgm:cxn modelId="{F95BADE8-D5AE-4021-9846-2B956359C9E1}" type="presOf" srcId="{58D452AB-870B-451D-B0DF-8844E3180CB1}" destId="{AD482145-7A77-4DA1-92CA-9D9796D11393}" srcOrd="0" destOrd="0" presId="urn:microsoft.com/office/officeart/2016/7/layout/VerticalDownArrowProcess"/>
    <dgm:cxn modelId="{75F957F4-3810-4436-B969-1F48F6D9A7E7}" srcId="{13BFFFBA-680B-46F4-B3B4-6A26EF51C08F}" destId="{DE686767-9C9F-45FF-913B-27F2FC032D0A}" srcOrd="3" destOrd="0" parTransId="{681A9B05-D5FD-4BC0-9BB8-0049F825962D}" sibTransId="{E54B8702-D4B3-49EA-AA22-C581267AEB19}"/>
    <dgm:cxn modelId="{2CE087B9-C7A3-4C0B-8781-F6AC291757B1}" type="presParOf" srcId="{D4665202-7258-4900-B7C2-99F5720FC2EA}" destId="{7412EC9A-0CA0-4DC2-BBA0-3C8C77B17D06}" srcOrd="0" destOrd="0" presId="urn:microsoft.com/office/officeart/2016/7/layout/VerticalDownArrowProcess"/>
    <dgm:cxn modelId="{6671BA35-8CA5-4CBA-B294-6372AE93FD5B}" type="presParOf" srcId="{7412EC9A-0CA0-4DC2-BBA0-3C8C77B17D06}" destId="{3C4553FE-31AB-4B92-A427-17C2F23B37CF}" srcOrd="0" destOrd="0" presId="urn:microsoft.com/office/officeart/2016/7/layout/VerticalDownArrowProcess"/>
    <dgm:cxn modelId="{CF73B8B7-8D11-4DB7-9BBF-D8B74517B427}" type="presParOf" srcId="{7412EC9A-0CA0-4DC2-BBA0-3C8C77B17D06}" destId="{0A22671F-348B-481E-BACC-8896E42FCDF2}" srcOrd="1" destOrd="0" presId="urn:microsoft.com/office/officeart/2016/7/layout/VerticalDownArrowProcess"/>
    <dgm:cxn modelId="{23BAE2A2-ECA4-4B2B-A73A-8B2A30512781}" type="presParOf" srcId="{D4665202-7258-4900-B7C2-99F5720FC2EA}" destId="{760BE896-CAE7-4D12-9B4C-94B2CA7E0802}" srcOrd="1" destOrd="0" presId="urn:microsoft.com/office/officeart/2016/7/layout/VerticalDownArrowProcess"/>
    <dgm:cxn modelId="{66AA6091-0B88-4E21-893A-63DEB1135DE7}" type="presParOf" srcId="{D4665202-7258-4900-B7C2-99F5720FC2EA}" destId="{7F1E6771-8F2B-45AD-831D-7AA618B348A9}" srcOrd="2" destOrd="0" presId="urn:microsoft.com/office/officeart/2016/7/layout/VerticalDownArrowProcess"/>
    <dgm:cxn modelId="{425C3789-E55D-4E7F-93AA-FEA58FE4003E}" type="presParOf" srcId="{7F1E6771-8F2B-45AD-831D-7AA618B348A9}" destId="{7CFF256B-8F33-4DFF-850A-E779EAD4E4D4}" srcOrd="0" destOrd="0" presId="urn:microsoft.com/office/officeart/2016/7/layout/VerticalDownArrowProcess"/>
    <dgm:cxn modelId="{9645DBBB-5DE9-47DC-BDEC-AFD4DD9BF2AE}" type="presParOf" srcId="{7F1E6771-8F2B-45AD-831D-7AA618B348A9}" destId="{B7C36025-E297-404A-9ED5-ADC9B83174E2}" srcOrd="1" destOrd="0" presId="urn:microsoft.com/office/officeart/2016/7/layout/VerticalDownArrowProcess"/>
    <dgm:cxn modelId="{91EA29EA-7693-486D-9F4F-C4C7996E76E7}" type="presParOf" srcId="{7F1E6771-8F2B-45AD-831D-7AA618B348A9}" destId="{41244427-8070-450E-A614-730885F8EACF}" srcOrd="2" destOrd="0" presId="urn:microsoft.com/office/officeart/2016/7/layout/VerticalDownArrowProcess"/>
    <dgm:cxn modelId="{4E8FBB8C-CF09-400C-9A43-D2E271E9A2F1}" type="presParOf" srcId="{D4665202-7258-4900-B7C2-99F5720FC2EA}" destId="{41AD6A38-A314-4A9A-AB53-6F5396886C4B}" srcOrd="3" destOrd="0" presId="urn:microsoft.com/office/officeart/2016/7/layout/VerticalDownArrowProcess"/>
    <dgm:cxn modelId="{0C701E4A-E606-42A2-A826-D500E45D727B}" type="presParOf" srcId="{D4665202-7258-4900-B7C2-99F5720FC2EA}" destId="{6E6B1656-744D-4517-BEAC-2F9C462D8CC7}" srcOrd="4" destOrd="0" presId="urn:microsoft.com/office/officeart/2016/7/layout/VerticalDownArrowProcess"/>
    <dgm:cxn modelId="{EB2C0973-8B2C-4234-BB38-BD16218EC574}" type="presParOf" srcId="{6E6B1656-744D-4517-BEAC-2F9C462D8CC7}" destId="{9587F0B7-7E1D-4969-B934-DBFEF707F573}" srcOrd="0" destOrd="0" presId="urn:microsoft.com/office/officeart/2016/7/layout/VerticalDownArrowProcess"/>
    <dgm:cxn modelId="{95112C9D-AEF3-41F0-8575-D2C0AE378F9B}" type="presParOf" srcId="{6E6B1656-744D-4517-BEAC-2F9C462D8CC7}" destId="{1B8607C1-7A78-444A-8A1D-7148DB8F3579}" srcOrd="1" destOrd="0" presId="urn:microsoft.com/office/officeart/2016/7/layout/VerticalDownArrowProcess"/>
    <dgm:cxn modelId="{03EBB7DE-8C9A-461D-81DB-8FAC811623CC}" type="presParOf" srcId="{6E6B1656-744D-4517-BEAC-2F9C462D8CC7}" destId="{AD482145-7A77-4DA1-92CA-9D9796D11393}" srcOrd="2" destOrd="0" presId="urn:microsoft.com/office/officeart/2016/7/layout/VerticalDownArrowProcess"/>
    <dgm:cxn modelId="{9002D325-BBAA-485E-83C4-3A947055340C}" type="presParOf" srcId="{D4665202-7258-4900-B7C2-99F5720FC2EA}" destId="{F77CEE81-F8EE-4372-BD4E-1BB929ABF807}" srcOrd="5" destOrd="0" presId="urn:microsoft.com/office/officeart/2016/7/layout/VerticalDownArrowProcess"/>
    <dgm:cxn modelId="{60F378A5-4540-4A20-AB76-96C9390D3F0C}" type="presParOf" srcId="{D4665202-7258-4900-B7C2-99F5720FC2EA}" destId="{520E320E-FDC8-442D-A80B-DCBDC4276E9F}" srcOrd="6" destOrd="0" presId="urn:microsoft.com/office/officeart/2016/7/layout/VerticalDownArrowProcess"/>
    <dgm:cxn modelId="{C1695B42-1750-4A3B-A393-095E4A06B202}" type="presParOf" srcId="{520E320E-FDC8-442D-A80B-DCBDC4276E9F}" destId="{97831148-DE82-4486-AB15-C05B43468D28}" srcOrd="0" destOrd="0" presId="urn:microsoft.com/office/officeart/2016/7/layout/VerticalDownArrowProcess"/>
    <dgm:cxn modelId="{35B1EA68-324D-4320-8838-A5943DF21984}" type="presParOf" srcId="{520E320E-FDC8-442D-A80B-DCBDC4276E9F}" destId="{FA2CA5C0-9D38-41B2-8FBC-FB77768333C2}" srcOrd="1" destOrd="0" presId="urn:microsoft.com/office/officeart/2016/7/layout/VerticalDownArrowProcess"/>
    <dgm:cxn modelId="{0EA7024B-DB7F-4703-AE05-C67111269EB5}" type="presParOf" srcId="{520E320E-FDC8-442D-A80B-DCBDC4276E9F}" destId="{C569612B-8AB0-4435-816A-71D024FF61C7}" srcOrd="2" destOrd="0" presId="urn:microsoft.com/office/officeart/2016/7/layout/VerticalDownArrow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0BAFE85-E909-461E-BA1F-7C984B86DE5F}">
      <dsp:nvSpPr>
        <dsp:cNvPr id="0" name=""/>
        <dsp:cNvSpPr/>
      </dsp:nvSpPr>
      <dsp:spPr>
        <a:xfrm>
          <a:off x="1068074" y="600875"/>
          <a:ext cx="930286" cy="93028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1B2ADB-4648-4203-914B-AE0FC244A1A7}">
      <dsp:nvSpPr>
        <dsp:cNvPr id="0" name=""/>
        <dsp:cNvSpPr/>
      </dsp:nvSpPr>
      <dsp:spPr>
        <a:xfrm>
          <a:off x="499565" y="1822540"/>
          <a:ext cx="206730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Availability of the dataset.</a:t>
          </a:r>
        </a:p>
      </dsp:txBody>
      <dsp:txXfrm>
        <a:off x="499565" y="1822540"/>
        <a:ext cx="2067302" cy="720000"/>
      </dsp:txXfrm>
    </dsp:sp>
    <dsp:sp modelId="{2DFAE6F8-456E-4967-BE41-E24F2D60A5F5}">
      <dsp:nvSpPr>
        <dsp:cNvPr id="0" name=""/>
        <dsp:cNvSpPr/>
      </dsp:nvSpPr>
      <dsp:spPr>
        <a:xfrm>
          <a:off x="3497154" y="600875"/>
          <a:ext cx="930286" cy="93028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CD6277C-A1ED-464A-9382-1A37665FC648}">
      <dsp:nvSpPr>
        <dsp:cNvPr id="0" name=""/>
        <dsp:cNvSpPr/>
      </dsp:nvSpPr>
      <dsp:spPr>
        <a:xfrm>
          <a:off x="2928646" y="1822540"/>
          <a:ext cx="206730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Relationship between datasets</a:t>
          </a:r>
        </a:p>
      </dsp:txBody>
      <dsp:txXfrm>
        <a:off x="2928646" y="1822540"/>
        <a:ext cx="2067302" cy="720000"/>
      </dsp:txXfrm>
    </dsp:sp>
    <dsp:sp modelId="{3E9F35A9-42C1-4270-B4B5-B49AF6015847}">
      <dsp:nvSpPr>
        <dsp:cNvPr id="0" name=""/>
        <dsp:cNvSpPr/>
      </dsp:nvSpPr>
      <dsp:spPr>
        <a:xfrm>
          <a:off x="5926234" y="600875"/>
          <a:ext cx="930286" cy="93028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879FD9-DFCC-43F8-9995-68226B172262}">
      <dsp:nvSpPr>
        <dsp:cNvPr id="0" name=""/>
        <dsp:cNvSpPr/>
      </dsp:nvSpPr>
      <dsp:spPr>
        <a:xfrm>
          <a:off x="5357726" y="1822540"/>
          <a:ext cx="206730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Is it able to answer complex questions?</a:t>
          </a:r>
        </a:p>
      </dsp:txBody>
      <dsp:txXfrm>
        <a:off x="5357726" y="1822540"/>
        <a:ext cx="2067302" cy="720000"/>
      </dsp:txXfrm>
    </dsp:sp>
    <dsp:sp modelId="{8869F124-B53C-45A1-B787-7D81B83365CB}">
      <dsp:nvSpPr>
        <dsp:cNvPr id="0" name=""/>
        <dsp:cNvSpPr/>
      </dsp:nvSpPr>
      <dsp:spPr>
        <a:xfrm>
          <a:off x="8355314" y="600875"/>
          <a:ext cx="930286" cy="93028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8E5189A-D015-4488-950D-6E0D5A08DFDE}">
      <dsp:nvSpPr>
        <dsp:cNvPr id="0" name=""/>
        <dsp:cNvSpPr/>
      </dsp:nvSpPr>
      <dsp:spPr>
        <a:xfrm>
          <a:off x="7786806" y="1822540"/>
          <a:ext cx="206730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Format of the datasets.</a:t>
          </a:r>
        </a:p>
      </dsp:txBody>
      <dsp:txXfrm>
        <a:off x="7786806" y="1822540"/>
        <a:ext cx="2067302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F82A13D-20FC-4116-BF8E-0B13BF202CFA}">
      <dsp:nvSpPr>
        <dsp:cNvPr id="0" name=""/>
        <dsp:cNvSpPr/>
      </dsp:nvSpPr>
      <dsp:spPr>
        <a:xfrm>
          <a:off x="0" y="5311"/>
          <a:ext cx="6266011" cy="2395501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/>
            <a:t>Given a month, how many incidents are requested and responded ?</a:t>
          </a:r>
        </a:p>
      </dsp:txBody>
      <dsp:txXfrm>
        <a:off x="116939" y="122250"/>
        <a:ext cx="6032133" cy="2161623"/>
      </dsp:txXfrm>
    </dsp:sp>
    <dsp:sp modelId="{5792C58C-A3B4-4EB7-8E08-EC69BBAFA778}">
      <dsp:nvSpPr>
        <dsp:cNvPr id="0" name=""/>
        <dsp:cNvSpPr/>
      </dsp:nvSpPr>
      <dsp:spPr>
        <a:xfrm>
          <a:off x="0" y="2498733"/>
          <a:ext cx="6266011" cy="2395501"/>
        </a:xfrm>
        <a:prstGeom prst="roundRect">
          <a:avLst/>
        </a:prstGeom>
        <a:gradFill rotWithShape="0">
          <a:gsLst>
            <a:gs pos="0">
              <a:schemeClr val="accent2">
                <a:hueOff val="-1446200"/>
                <a:satOff val="-9924"/>
                <a:lumOff val="5098"/>
                <a:alphaOff val="0"/>
                <a:tint val="96000"/>
                <a:lumMod val="104000"/>
              </a:schemeClr>
            </a:gs>
            <a:gs pos="100000">
              <a:schemeClr val="accent2">
                <a:hueOff val="-1446200"/>
                <a:satOff val="-9924"/>
                <a:lumOff val="5098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On an average how many incidents are reported and out of them how many of them are still open?</a:t>
          </a:r>
        </a:p>
      </dsp:txBody>
      <dsp:txXfrm>
        <a:off x="116939" y="2615672"/>
        <a:ext cx="6032133" cy="216162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EE131A7-A35D-45D1-BEA1-0C7F5896A991}">
      <dsp:nvSpPr>
        <dsp:cNvPr id="0" name=""/>
        <dsp:cNvSpPr/>
      </dsp:nvSpPr>
      <dsp:spPr>
        <a:xfrm>
          <a:off x="0" y="796176"/>
          <a:ext cx="6266011" cy="1469864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F35A6AF-A364-4A54-8EB6-4942F8E623AA}">
      <dsp:nvSpPr>
        <dsp:cNvPr id="0" name=""/>
        <dsp:cNvSpPr/>
      </dsp:nvSpPr>
      <dsp:spPr>
        <a:xfrm>
          <a:off x="444633" y="1126895"/>
          <a:ext cx="808425" cy="80842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C52162-1C3A-4FE2-A6B3-D3E8DB01875C}">
      <dsp:nvSpPr>
        <dsp:cNvPr id="0" name=""/>
        <dsp:cNvSpPr/>
      </dsp:nvSpPr>
      <dsp:spPr>
        <a:xfrm>
          <a:off x="1697693" y="796176"/>
          <a:ext cx="4568317" cy="14698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5561" tIns="155561" rIns="155561" bIns="155561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0" kern="1200" dirty="0"/>
            <a:t>Apache Jena </a:t>
          </a:r>
          <a:r>
            <a:rPr lang="en-US" sz="1600" b="0" i="0" kern="1200" dirty="0"/>
            <a:t>is an open-source Semantic Web framework for Java. It provides an API to extract data from and write to RDF graphs.</a:t>
          </a:r>
          <a:endParaRPr lang="en-US" sz="1600" kern="1200" dirty="0"/>
        </a:p>
      </dsp:txBody>
      <dsp:txXfrm>
        <a:off x="1697693" y="796176"/>
        <a:ext cx="4568317" cy="1469864"/>
      </dsp:txXfrm>
    </dsp:sp>
    <dsp:sp modelId="{187B7679-3FFD-483A-9C65-CA97DC298AA7}">
      <dsp:nvSpPr>
        <dsp:cNvPr id="0" name=""/>
        <dsp:cNvSpPr/>
      </dsp:nvSpPr>
      <dsp:spPr>
        <a:xfrm>
          <a:off x="0" y="2633506"/>
          <a:ext cx="6266011" cy="1469864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5088388-97F2-4D18-9E88-F23FF37E20DF}">
      <dsp:nvSpPr>
        <dsp:cNvPr id="0" name=""/>
        <dsp:cNvSpPr/>
      </dsp:nvSpPr>
      <dsp:spPr>
        <a:xfrm>
          <a:off x="444633" y="2964225"/>
          <a:ext cx="808425" cy="80842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598E654-7926-47C7-BCBE-F23D1D816B3D}">
      <dsp:nvSpPr>
        <dsp:cNvPr id="0" name=""/>
        <dsp:cNvSpPr/>
      </dsp:nvSpPr>
      <dsp:spPr>
        <a:xfrm>
          <a:off x="1697693" y="2633506"/>
          <a:ext cx="4568317" cy="14698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5561" tIns="155561" rIns="155561" bIns="155561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0" kern="1200" dirty="0"/>
            <a:t>Maven</a:t>
          </a:r>
          <a:r>
            <a:rPr lang="en-US" sz="1600" b="0" i="0" kern="1200" dirty="0"/>
            <a:t> is a build automation tool used primarily for Java projects. Maven can also be used to build and manage projects written in C#, Ruby, Scala, and other languages. </a:t>
          </a:r>
          <a:endParaRPr lang="en-US" sz="1600" kern="1200" dirty="0"/>
        </a:p>
      </dsp:txBody>
      <dsp:txXfrm>
        <a:off x="1697693" y="2633506"/>
        <a:ext cx="4568317" cy="146986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C4553FE-31AB-4B92-A427-17C2F23B37CF}">
      <dsp:nvSpPr>
        <dsp:cNvPr id="0" name=""/>
        <dsp:cNvSpPr/>
      </dsp:nvSpPr>
      <dsp:spPr>
        <a:xfrm>
          <a:off x="0" y="4018690"/>
          <a:ext cx="1566502" cy="879191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 w="95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1410" tIns="106680" rIns="111410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Creating RDF</a:t>
          </a:r>
        </a:p>
      </dsp:txBody>
      <dsp:txXfrm>
        <a:off x="0" y="4018690"/>
        <a:ext cx="1566502" cy="879191"/>
      </dsp:txXfrm>
    </dsp:sp>
    <dsp:sp modelId="{0A22671F-348B-481E-BACC-8896E42FCDF2}">
      <dsp:nvSpPr>
        <dsp:cNvPr id="0" name=""/>
        <dsp:cNvSpPr/>
      </dsp:nvSpPr>
      <dsp:spPr>
        <a:xfrm>
          <a:off x="1566502" y="4018690"/>
          <a:ext cx="4699508" cy="879191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328" tIns="190500" rIns="95328" bIns="19050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Create instances of the classes defined.</a:t>
          </a:r>
        </a:p>
      </dsp:txBody>
      <dsp:txXfrm>
        <a:off x="1566502" y="4018690"/>
        <a:ext cx="4699508" cy="879191"/>
      </dsp:txXfrm>
    </dsp:sp>
    <dsp:sp modelId="{B7C36025-E297-404A-9ED5-ADC9B83174E2}">
      <dsp:nvSpPr>
        <dsp:cNvPr id="0" name=""/>
        <dsp:cNvSpPr/>
      </dsp:nvSpPr>
      <dsp:spPr>
        <a:xfrm rot="10800000">
          <a:off x="0" y="2679681"/>
          <a:ext cx="1566502" cy="1352196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gradFill rotWithShape="0">
          <a:gsLst>
            <a:gs pos="0">
              <a:schemeClr val="accent2">
                <a:hueOff val="-482067"/>
                <a:satOff val="-3308"/>
                <a:lumOff val="1699"/>
                <a:alphaOff val="0"/>
                <a:tint val="96000"/>
                <a:lumMod val="104000"/>
              </a:schemeClr>
            </a:gs>
            <a:gs pos="100000">
              <a:schemeClr val="accent2">
                <a:hueOff val="-482067"/>
                <a:satOff val="-3308"/>
                <a:lumOff val="1699"/>
                <a:alphaOff val="0"/>
                <a:shade val="90000"/>
                <a:lumMod val="90000"/>
              </a:schemeClr>
            </a:gs>
          </a:gsLst>
          <a:lin ang="5400000" scaled="0"/>
        </a:gradFill>
        <a:ln w="9525" cap="rnd" cmpd="sng" algn="ctr">
          <a:solidFill>
            <a:schemeClr val="accent2">
              <a:hueOff val="-482067"/>
              <a:satOff val="-3308"/>
              <a:lumOff val="1699"/>
              <a:alphaOff val="0"/>
            </a:schemeClr>
          </a:solidFill>
          <a:prstDash val="solid"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1410" tIns="106680" rIns="111410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Parsing</a:t>
          </a:r>
        </a:p>
      </dsp:txBody>
      <dsp:txXfrm rot="-10800000">
        <a:off x="0" y="2679681"/>
        <a:ext cx="1566502" cy="878927"/>
      </dsp:txXfrm>
    </dsp:sp>
    <dsp:sp modelId="{41244427-8070-450E-A614-730885F8EACF}">
      <dsp:nvSpPr>
        <dsp:cNvPr id="0" name=""/>
        <dsp:cNvSpPr/>
      </dsp:nvSpPr>
      <dsp:spPr>
        <a:xfrm>
          <a:off x="1566502" y="2679681"/>
          <a:ext cx="4699508" cy="878927"/>
        </a:xfrm>
        <a:prstGeom prst="rect">
          <a:avLst/>
        </a:prstGeom>
        <a:solidFill>
          <a:schemeClr val="accent2">
            <a:tint val="40000"/>
            <a:alpha val="90000"/>
            <a:hueOff val="-585803"/>
            <a:satOff val="-2208"/>
            <a:lumOff val="241"/>
            <a:alphaOff val="0"/>
          </a:schemeClr>
        </a:solidFill>
        <a:ln w="9525" cap="rnd" cmpd="sng" algn="ctr">
          <a:solidFill>
            <a:schemeClr val="accent2">
              <a:tint val="40000"/>
              <a:alpha val="90000"/>
              <a:hueOff val="-585803"/>
              <a:satOff val="-2208"/>
              <a:lumOff val="241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328" tIns="190500" rIns="95328" bIns="19050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Reading and parsing the csv and converting them into Java Models.</a:t>
          </a:r>
        </a:p>
      </dsp:txBody>
      <dsp:txXfrm>
        <a:off x="1566502" y="2679681"/>
        <a:ext cx="4699508" cy="878927"/>
      </dsp:txXfrm>
    </dsp:sp>
    <dsp:sp modelId="{1B8607C1-7A78-444A-8A1D-7148DB8F3579}">
      <dsp:nvSpPr>
        <dsp:cNvPr id="0" name=""/>
        <dsp:cNvSpPr/>
      </dsp:nvSpPr>
      <dsp:spPr>
        <a:xfrm rot="10800000">
          <a:off x="0" y="1340673"/>
          <a:ext cx="1566502" cy="1352196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gradFill rotWithShape="0">
          <a:gsLst>
            <a:gs pos="0">
              <a:schemeClr val="accent2">
                <a:hueOff val="-964133"/>
                <a:satOff val="-6616"/>
                <a:lumOff val="3399"/>
                <a:alphaOff val="0"/>
                <a:tint val="96000"/>
                <a:lumMod val="104000"/>
              </a:schemeClr>
            </a:gs>
            <a:gs pos="100000">
              <a:schemeClr val="accent2">
                <a:hueOff val="-964133"/>
                <a:satOff val="-6616"/>
                <a:lumOff val="3399"/>
                <a:alphaOff val="0"/>
                <a:shade val="90000"/>
                <a:lumMod val="90000"/>
              </a:schemeClr>
            </a:gs>
          </a:gsLst>
          <a:lin ang="5400000" scaled="0"/>
        </a:gradFill>
        <a:ln w="9525" cap="rnd" cmpd="sng" algn="ctr">
          <a:solidFill>
            <a:schemeClr val="accent2">
              <a:hueOff val="-964133"/>
              <a:satOff val="-6616"/>
              <a:lumOff val="3399"/>
              <a:alphaOff val="0"/>
            </a:schemeClr>
          </a:solidFill>
          <a:prstDash val="solid"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1410" tIns="106680" rIns="111410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Building</a:t>
          </a:r>
        </a:p>
      </dsp:txBody>
      <dsp:txXfrm rot="-10800000">
        <a:off x="0" y="1340673"/>
        <a:ext cx="1566502" cy="878927"/>
      </dsp:txXfrm>
    </dsp:sp>
    <dsp:sp modelId="{AD482145-7A77-4DA1-92CA-9D9796D11393}">
      <dsp:nvSpPr>
        <dsp:cNvPr id="0" name=""/>
        <dsp:cNvSpPr/>
      </dsp:nvSpPr>
      <dsp:spPr>
        <a:xfrm>
          <a:off x="1566502" y="1340673"/>
          <a:ext cx="4699508" cy="878927"/>
        </a:xfrm>
        <a:prstGeom prst="rect">
          <a:avLst/>
        </a:prstGeom>
        <a:solidFill>
          <a:schemeClr val="accent2">
            <a:tint val="40000"/>
            <a:alpha val="90000"/>
            <a:hueOff val="-1171607"/>
            <a:satOff val="-4416"/>
            <a:lumOff val="481"/>
            <a:alphaOff val="0"/>
          </a:schemeClr>
        </a:solidFill>
        <a:ln w="9525" cap="rnd" cmpd="sng" algn="ctr">
          <a:solidFill>
            <a:schemeClr val="accent2">
              <a:tint val="40000"/>
              <a:alpha val="90000"/>
              <a:hueOff val="-1171607"/>
              <a:satOff val="-4416"/>
              <a:lumOff val="481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328" tIns="190500" rIns="95328" bIns="19050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Generating the classes, properties and triplets using Apache Jena.</a:t>
          </a:r>
        </a:p>
      </dsp:txBody>
      <dsp:txXfrm>
        <a:off x="1566502" y="1340673"/>
        <a:ext cx="4699508" cy="878927"/>
      </dsp:txXfrm>
    </dsp:sp>
    <dsp:sp modelId="{FA2CA5C0-9D38-41B2-8FBC-FB77768333C2}">
      <dsp:nvSpPr>
        <dsp:cNvPr id="0" name=""/>
        <dsp:cNvSpPr/>
      </dsp:nvSpPr>
      <dsp:spPr>
        <a:xfrm rot="10800000">
          <a:off x="0" y="1665"/>
          <a:ext cx="1566502" cy="1352196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gradFill rotWithShape="0">
          <a:gsLst>
            <a:gs pos="0">
              <a:schemeClr val="accent2">
                <a:hueOff val="-1446200"/>
                <a:satOff val="-9924"/>
                <a:lumOff val="5098"/>
                <a:alphaOff val="0"/>
                <a:tint val="96000"/>
                <a:lumMod val="104000"/>
              </a:schemeClr>
            </a:gs>
            <a:gs pos="100000">
              <a:schemeClr val="accent2">
                <a:hueOff val="-1446200"/>
                <a:satOff val="-9924"/>
                <a:lumOff val="5098"/>
                <a:alphaOff val="0"/>
                <a:shade val="90000"/>
                <a:lumMod val="90000"/>
              </a:schemeClr>
            </a:gs>
          </a:gsLst>
          <a:lin ang="5400000" scaled="0"/>
        </a:gradFill>
        <a:ln w="9525" cap="rnd" cmpd="sng" algn="ctr">
          <a:solidFill>
            <a:schemeClr val="accent2">
              <a:hueOff val="-1446200"/>
              <a:satOff val="-9924"/>
              <a:lumOff val="5098"/>
              <a:alphaOff val="0"/>
            </a:schemeClr>
          </a:solidFill>
          <a:prstDash val="solid"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1410" tIns="106680" rIns="111410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Defining Ontology Design</a:t>
          </a:r>
        </a:p>
      </dsp:txBody>
      <dsp:txXfrm rot="-10800000">
        <a:off x="0" y="1665"/>
        <a:ext cx="1566502" cy="878927"/>
      </dsp:txXfrm>
    </dsp:sp>
    <dsp:sp modelId="{C569612B-8AB0-4435-816A-71D024FF61C7}">
      <dsp:nvSpPr>
        <dsp:cNvPr id="0" name=""/>
        <dsp:cNvSpPr/>
      </dsp:nvSpPr>
      <dsp:spPr>
        <a:xfrm>
          <a:off x="1566502" y="1665"/>
          <a:ext cx="4699508" cy="878927"/>
        </a:xfrm>
        <a:prstGeom prst="rect">
          <a:avLst/>
        </a:prstGeom>
        <a:solidFill>
          <a:schemeClr val="accent2">
            <a:tint val="40000"/>
            <a:alpha val="90000"/>
            <a:hueOff val="-1757410"/>
            <a:satOff val="-6624"/>
            <a:lumOff val="722"/>
            <a:alphaOff val="0"/>
          </a:schemeClr>
        </a:solidFill>
        <a:ln w="9525" cap="rnd" cmpd="sng" algn="ctr">
          <a:solidFill>
            <a:schemeClr val="accent2">
              <a:tint val="40000"/>
              <a:alpha val="90000"/>
              <a:hueOff val="-1757410"/>
              <a:satOff val="-6624"/>
              <a:lumOff val="722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328" tIns="190500" rIns="95328" bIns="19050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Defining classes, properties and relations.</a:t>
          </a:r>
        </a:p>
      </dsp:txBody>
      <dsp:txXfrm>
        <a:off x="1566502" y="1665"/>
        <a:ext cx="4699508" cy="87892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6/7/layout/VerticalDownArrowProcess">
  <dgm:title val="Vertical Down Arrow Process"/>
  <dgm:desc val="Use to show a progression; a timeline; sequential steps in a task, process, or workflow; or to emphasize movement or direction. Level 1 text appears inside an arrow shape while Level 2 text appears below the arrow shapes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36"/>
      <dgm:constr type="primFontSz" for="des" forName="parentTextArrow" refType="primFontSz" refFor="des" refForName="parentTextBox" op="equ"/>
      <dgm:constr type="primFontSz" for="des" forName="descendantArrow" val="24"/>
      <dgm:constr type="primFontSz" for="des" forName="descendantArrow" refType="primFontSz" refFor="des" refForName="parentTextArrow" op="lte"/>
      <dgm:constr type="primFontSz" for="des" forName="descendantBox" refType="primFontSz" refFor="des" refForName="parentTextArrow" op="lte"/>
      <dgm:constr type="primFontSz" for="des" forName="descendantBox" refType="primFontSz" refFor="des" refForName="parentTextBox" op="lte"/>
      <dgm:constr type="primFontSz" for="des" forName="descendantArrow" refType="primFontSz" refFor="des" refForName="parentTextBox" op="lte"/>
      <dgm:constr type="primFontSz" for="des" forName="descendantBox" refType="primFontSz" refFor="des" refForName="descendan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parentTextBox" refType="w" fact="0.25"/>
              <dgm:constr type="h" for="ch" forName="parentTextBox" refType="h"/>
              <dgm:constr type="t" for="ch" forName="parentTextBox"/>
              <dgm:constr type="w" for="ch" forName="descendantBox" refType="w" fact="0.75"/>
              <dgm:constr type="l" for="ch" forName="descendantBox" refType="w" fact="0.25"/>
              <dgm:constr type="b" for="ch" forName="descendantBox" refType="h"/>
              <dgm:constr type="h" for="ch" forName="descendantBox" refType="h"/>
            </dgm:constrLst>
            <dgm:ruleLst/>
            <dgm:layoutNode name="parentTextBox" styleLbl="alignNode1">
              <dgm:alg type="tx"/>
              <dgm:shape xmlns:r="http://schemas.openxmlformats.org/officeDocument/2006/relationships" type="rect" r:blip="">
                <dgm:adjLst/>
              </dgm:shape>
              <dgm:presOf axis="self"/>
              <dgm:constrLst>
                <dgm:constr type="primFontSz" refType="h" op="lte" fact="0.5"/>
                <dgm:constr type="lMarg" refType="w" fact="0.2016"/>
                <dgm:constr type="rMarg" refType="w" fact="0.2016"/>
              </dgm:constrLst>
              <dgm:ruleLst>
                <dgm:rule type="primFontSz" val="13" fact="NaN" max="NaN"/>
              </dgm:ruleLst>
            </dgm:layoutNode>
            <dgm:layoutNode name="descendantBox" styleLbl="bgAccFollowNode1">
              <dgm:alg type="tx">
                <dgm:param type="stBulletLvl" val="0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/>
              <dgm:constrLst>
                <dgm:constr type="tMarg" refType="primFontSz"/>
                <dgm:constr type="bMarg" refType="primFontSz"/>
                <dgm:constr type="lMarg" refType="w" fact="0.0575"/>
                <dgm:constr type="rMarg" refType="w" fact="0.0575"/>
              </dgm:constrLst>
              <dgm:presOf axis="des" ptType="node"/>
              <dgm:ruleLst>
                <dgm:rule type="primFontSz" val="11" fact="NaN" max="NaN"/>
              </dgm:ruleLst>
            </dgm:layoutNod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parentTextArrow" refType="w" fact="0.25"/>
              <dgm:constr type="t" for="ch" forName="parentTextArrow"/>
              <dgm:constr type="h" for="ch" forName="parentTextArrow" refType="h" fact="0.65"/>
              <dgm:constr type="w" for="ch" forName="arrow" refType="w" fact="0.25"/>
              <dgm:constr type="h" for="ch" forName="arrow" refType="h"/>
              <dgm:constr type="l" for="ch" forName="descendantArrow" refType="w" fact="0.25"/>
              <dgm:constr type="w" for="ch" forName="descendantArrow" refType="w" fact="0.75"/>
              <dgm:constr type="b" for="ch" forName="descendantArrow" refType="h" fact="0.65"/>
              <dgm:constr type="h" for="ch" forName="descendantArrow" refType="h" fact="0.65"/>
            </dgm:constrLst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>
                <dgm:constr type="primFontSz" refType="h" op="lte" fact="0.5"/>
                <dgm:constr type="lMarg" refType="w" fact="0.2016"/>
                <dgm:constr type="rMarg" refType="w" fact="0.2016"/>
              </dgm:constrLst>
              <dgm:ruleLst>
                <dgm:rule type="primFontSz" val="13" fact="NaN" max="NaN"/>
              </dgm:ruleLst>
            </dgm:layoutNode>
            <dgm:layoutNode name="arrow" styleLbl="alignNode1">
              <dgm:alg type="sp"/>
              <dgm:shape xmlns:r="http://schemas.openxmlformats.org/officeDocument/2006/relationships" rot="180" type="upArrowCallout" r:blip="">
                <dgm:adjLst>
                  <dgm:adj idx="1" val="0.05"/>
                  <dgm:adj idx="2" val="0.1"/>
                  <dgm:adj idx="3" val="0.15"/>
                </dgm:adjLst>
              </dgm:shape>
              <dgm:presOf axis="self"/>
              <dgm:constrLst/>
              <dgm:ruleLst/>
            </dgm:layoutNode>
            <dgm:layoutNode name="descendantArrow" styleLbl="bgAccFollowNode1">
              <dgm:alg type="tx">
                <dgm:param type="stBulletLvl" val="0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tMarg" refType="primFontSz"/>
                <dgm:constr type="bMarg" refType="primFontSz"/>
                <dgm:constr type="lMarg" refType="w" fact="0.0575"/>
                <dgm:constr type="rMarg" refType="w" fact="0.0575"/>
              </dgm:constrLst>
              <dgm:ruleLst>
                <dgm:rule type="primFontSz" val="11" fact="NaN" max="NaN"/>
              </dgm:ruleLst>
            </dgm:layoutNod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4/11/2021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29819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4/11/2021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98098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4/11/2021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81927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4/11/2021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520980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4/11/2021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3243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4/11/2021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7586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4/11/2021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545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4/11/2021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2771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4/11/2021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42051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4/11/2021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57741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4/11/2021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3152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4/11/2021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43349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4/11/2021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5851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4/11/2021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81491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4/11/2021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25126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4/11/2021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274407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3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large, sitting, white, numbers">
            <a:extLst>
              <a:ext uri="{FF2B5EF4-FFF2-40B4-BE49-F238E27FC236}">
                <a16:creationId xmlns:a16="http://schemas.microsoft.com/office/drawing/2014/main" id="{9A5D9ED1-DFCC-4799-89E2-D118451B98D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2" y="0"/>
            <a:ext cx="12191356" cy="6858000"/>
          </a:xfrm>
          <a:prstGeom prst="rect">
            <a:avLst/>
          </a:prstGeom>
        </p:spPr>
      </p:pic>
      <p:sp useBgFill="1">
        <p:nvSpPr>
          <p:cNvPr id="96" name="Freeform 5">
            <a:extLst>
              <a:ext uri="{FF2B5EF4-FFF2-40B4-BE49-F238E27FC236}">
                <a16:creationId xmlns:a16="http://schemas.microsoft.com/office/drawing/2014/main" id="{FE469E50-3893-4ED6-92BA-2985C32B0C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7131809" y="1385982"/>
            <a:ext cx="4031414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:a16="http://schemas.microsoft.com/office/drawing/2014/main" xmlns:p14="http://schemas.microsoft.com/office/powerpoint/2010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89962" y="1673524"/>
            <a:ext cx="3485073" cy="2420504"/>
          </a:xfrm>
        </p:spPr>
        <p:txBody>
          <a:bodyPr>
            <a:normAutofit/>
          </a:bodyPr>
          <a:lstStyle/>
          <a:p>
            <a:pPr algn="l"/>
            <a:r>
              <a:rPr lang="en-US" sz="4000" dirty="0"/>
              <a:t>CECS 571 Project 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89965" y="4157933"/>
            <a:ext cx="3485072" cy="1026544"/>
          </a:xfrm>
        </p:spPr>
        <p:txBody>
          <a:bodyPr>
            <a:normAutofit fontScale="70000" lnSpcReduction="20000"/>
          </a:bodyPr>
          <a:lstStyle/>
          <a:p>
            <a:pPr algn="l"/>
            <a:r>
              <a:rPr lang="en-US" dirty="0">
                <a:solidFill>
                  <a:srgbClr val="5792BA"/>
                </a:solidFill>
              </a:rPr>
              <a:t>Keshav Bhojanapally(026731937)</a:t>
            </a:r>
          </a:p>
          <a:p>
            <a:pPr algn="l"/>
            <a:r>
              <a:rPr lang="en-US" sz="2300" dirty="0">
                <a:solidFill>
                  <a:srgbClr val="5792BA"/>
                </a:solidFill>
              </a:rPr>
              <a:t>Aishwar</a:t>
            </a:r>
            <a:r>
              <a:rPr lang="en-US" dirty="0">
                <a:solidFill>
                  <a:srgbClr val="5792BA"/>
                </a:solidFill>
              </a:rPr>
              <a:t>ya Bhosale(026735915)</a:t>
            </a:r>
          </a:p>
          <a:p>
            <a:pPr algn="l"/>
            <a:r>
              <a:rPr lang="en-US" sz="2300" dirty="0">
                <a:solidFill>
                  <a:srgbClr val="5792BA"/>
                </a:solidFill>
              </a:rPr>
              <a:t>Apoorva Uppala(026697591)</a:t>
            </a:r>
          </a:p>
        </p:txBody>
      </p:sp>
    </p:spTree>
    <p:extLst>
      <p:ext uri="{BB962C8B-B14F-4D97-AF65-F5344CB8AC3E}">
        <p14:creationId xmlns:p14="http://schemas.microsoft.com/office/powerpoint/2010/main" val="15831201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F4654-6FB1-42F3-8A88-893A666E9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Model instances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BC35458-73D7-49B0-BFDB-A91D876C68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9023" y="2019666"/>
            <a:ext cx="6865938" cy="3828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8945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37B1A8-35F3-4E13-A8EF-1FF7ACC47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Police Report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8767FCC-B972-4369-A7A6-26C9D9C6E3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44764" y="2025650"/>
            <a:ext cx="9102471" cy="4334510"/>
          </a:xfrm>
        </p:spPr>
      </p:pic>
    </p:spTree>
    <p:extLst>
      <p:ext uri="{BB962C8B-B14F-4D97-AF65-F5344CB8AC3E}">
        <p14:creationId xmlns:p14="http://schemas.microsoft.com/office/powerpoint/2010/main" val="17093912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DF72E4-26AA-4F75-B7E0-8E383B55C1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Call Service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5A7B181-098D-4290-9C12-FCB7AC9AB2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97158" y="1967230"/>
            <a:ext cx="9397683" cy="4332948"/>
          </a:xfrm>
        </p:spPr>
      </p:pic>
    </p:spTree>
    <p:extLst>
      <p:ext uri="{BB962C8B-B14F-4D97-AF65-F5344CB8AC3E}">
        <p14:creationId xmlns:p14="http://schemas.microsoft.com/office/powerpoint/2010/main" val="41937214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A1520-3515-4226-87D8-47757E22C8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325120"/>
            <a:ext cx="10353762" cy="1257300"/>
          </a:xfrm>
        </p:spPr>
        <p:txBody>
          <a:bodyPr>
            <a:normAutofit/>
          </a:bodyPr>
          <a:lstStyle/>
          <a:p>
            <a:r>
              <a:rPr lang="en-US" dirty="0"/>
              <a:t>RDF Visualization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BC44ECD-EE8B-4AE3-AFB3-6E235B112E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65458" y="1446530"/>
            <a:ext cx="9261084" cy="4919298"/>
          </a:xfrm>
        </p:spPr>
      </p:pic>
    </p:spTree>
    <p:extLst>
      <p:ext uri="{BB962C8B-B14F-4D97-AF65-F5344CB8AC3E}">
        <p14:creationId xmlns:p14="http://schemas.microsoft.com/office/powerpoint/2010/main" val="25650048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98CCEB25-E2E3-481F-A03A-19767D3E72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6A74FB-7B22-4C26-9273-8FAFEE6AC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3078749" cy="97045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2800"/>
              <a:t>Technical Challenges Faced</a:t>
            </a:r>
          </a:p>
        </p:txBody>
      </p:sp>
      <p:sp>
        <p:nvSpPr>
          <p:cNvPr id="16" name="Content Placeholder 5">
            <a:extLst>
              <a:ext uri="{FF2B5EF4-FFF2-40B4-BE49-F238E27FC236}">
                <a16:creationId xmlns:a16="http://schemas.microsoft.com/office/drawing/2014/main" id="{6E726577-15DF-4E55-A9A2-D72A0220CB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3078749" cy="4058751"/>
          </a:xfrm>
        </p:spPr>
        <p:txBody>
          <a:bodyPr anchor="t">
            <a:normAutofit fontScale="92500" lnSpcReduction="10000"/>
          </a:bodyPr>
          <a:lstStyle/>
          <a:p>
            <a:r>
              <a:rPr lang="en-US" sz="1600" dirty="0"/>
              <a:t>To choose a dataset from data.gov</a:t>
            </a:r>
          </a:p>
          <a:p>
            <a:r>
              <a:rPr lang="en-US" sz="1600" dirty="0"/>
              <a:t>To analyze the datasets and decide on which columns to include.</a:t>
            </a:r>
          </a:p>
          <a:p>
            <a:r>
              <a:rPr lang="en-US" sz="1600" dirty="0"/>
              <a:t>Of the available data, how to form classes and find relation among them.</a:t>
            </a:r>
          </a:p>
          <a:p>
            <a:r>
              <a:rPr lang="en-US" sz="1600" dirty="0"/>
              <a:t>To define relations between the two datasets to help them answer questions.</a:t>
            </a:r>
          </a:p>
          <a:p>
            <a:r>
              <a:rPr lang="en-US" sz="1600" dirty="0"/>
              <a:t>To clean the dataset to remove the incomplete information.</a:t>
            </a:r>
          </a:p>
          <a:p>
            <a:endParaRPr lang="en-US" sz="1600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B536FA4E-0152-4E27-91DA-0FC22D184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4552950" y="1"/>
            <a:ext cx="7639050" cy="6858000"/>
          </a:xfrm>
          <a:prstGeom prst="rect">
            <a:avLst/>
          </a:prstGeom>
        </p:spPr>
      </p:pic>
      <p:pic>
        <p:nvPicPr>
          <p:cNvPr id="5" name="Picture 4" descr="Solo journey">
            <a:extLst>
              <a:ext uri="{FF2B5EF4-FFF2-40B4-BE49-F238E27FC236}">
                <a16:creationId xmlns:a16="http://schemas.microsoft.com/office/drawing/2014/main" id="{E8608511-BD6C-4736-8382-6692ED75C2F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783" r="8783"/>
          <a:stretch/>
        </p:blipFill>
        <p:spPr>
          <a:xfrm>
            <a:off x="4654295" y="10"/>
            <a:ext cx="7537705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8017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886D4A05-AFD9-4D13-98E7-B23E4C9D78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E538DC-7B19-4917-B29B-CC34897F0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0693" y="4406537"/>
            <a:ext cx="9440034" cy="108833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Thank You</a:t>
            </a:r>
          </a:p>
        </p:txBody>
      </p:sp>
      <p:pic>
        <p:nvPicPr>
          <p:cNvPr id="6" name="Graphic 5" descr="Smiling Face with No Fill">
            <a:extLst>
              <a:ext uri="{FF2B5EF4-FFF2-40B4-BE49-F238E27FC236}">
                <a16:creationId xmlns:a16="http://schemas.microsoft.com/office/drawing/2014/main" id="{9FEDCC1B-BB5F-4B3A-82DF-9E6529A4D1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74617" y="643463"/>
            <a:ext cx="3249553" cy="3249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175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9">
            <a:extLst>
              <a:ext uri="{FF2B5EF4-FFF2-40B4-BE49-F238E27FC236}">
                <a16:creationId xmlns:a16="http://schemas.microsoft.com/office/drawing/2014/main" id="{5BAB7C38-AF9A-43A2-9B1C-F1DEBC80BC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676" cy="21087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0D3789-20ED-49A1-A81B-BC92B6FBEC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Criteria for choosing the dataset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8D526D7-C782-4F65-A21F-A6B40D869B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" t="2669" r="616"/>
          <a:stretch/>
        </p:blipFill>
        <p:spPr>
          <a:xfrm>
            <a:off x="-5325" y="2049331"/>
            <a:ext cx="12192001" cy="4808669"/>
          </a:xfrm>
          <a:prstGeom prst="rect">
            <a:avLst/>
          </a:prstGeom>
          <a:effectLst>
            <a:innerShdw blurRad="63500" dist="50800" dir="16200000">
              <a:prstClr val="black">
                <a:alpha val="50000"/>
              </a:prstClr>
            </a:innerShdw>
          </a:effectLst>
        </p:spPr>
      </p:pic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5082443-7775-4F0C-8CDD-28BB73EA309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32611291"/>
              </p:ext>
            </p:extLst>
          </p:nvPr>
        </p:nvGraphicFramePr>
        <p:xfrm>
          <a:off x="914400" y="2647784"/>
          <a:ext cx="10353675" cy="31434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3365208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A6C2C86-63BF-47D5-AA3F-905111A238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38F244-7C6E-458D-B89F-6A3F541F1E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013" y="1115568"/>
            <a:ext cx="3487616" cy="4626864"/>
          </a:xfrm>
        </p:spPr>
        <p:txBody>
          <a:bodyPr>
            <a:normAutofit/>
          </a:bodyPr>
          <a:lstStyle/>
          <a:p>
            <a:pPr algn="l"/>
            <a:r>
              <a:rPr lang="en-US" sz="3600"/>
              <a:t>Datasets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25A0768-3044-4AA9-A889-D2CAA68C51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605" y="2057400"/>
            <a:ext cx="0" cy="274320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D1313F-00AD-4C54-8675-696083295C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5398" y="1115568"/>
            <a:ext cx="6245352" cy="4626864"/>
          </a:xfrm>
        </p:spPr>
        <p:txBody>
          <a:bodyPr anchor="ctr">
            <a:normAutofit/>
          </a:bodyPr>
          <a:lstStyle/>
          <a:p>
            <a:r>
              <a:rPr lang="en-US" dirty="0"/>
              <a:t>Calls for service(emergency calls) during the year 2019.</a:t>
            </a:r>
          </a:p>
          <a:p>
            <a:r>
              <a:rPr lang="en-US" dirty="0"/>
              <a:t>Total number of electronic police reports during the year 2019.</a:t>
            </a:r>
          </a:p>
        </p:txBody>
      </p:sp>
    </p:spTree>
    <p:extLst>
      <p:ext uri="{BB962C8B-B14F-4D97-AF65-F5344CB8AC3E}">
        <p14:creationId xmlns:p14="http://schemas.microsoft.com/office/powerpoint/2010/main" val="33434559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3">
            <a:extLst>
              <a:ext uri="{FF2B5EF4-FFF2-40B4-BE49-F238E27FC236}">
                <a16:creationId xmlns:a16="http://schemas.microsoft.com/office/drawing/2014/main" id="{1E70A317-DCED-4E80-AA2D-467D8702E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6593016-C079-495E-A7F7-44056D7984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0351" y="1437639"/>
            <a:ext cx="3382831" cy="46736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FBF27A"/>
                </a:solidFill>
              </a:rPr>
              <a:t>Calls for Service 2019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6D87845-294F-40CB-BC48-46455460D2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5671" y="0"/>
            <a:ext cx="753632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9DC1F8A-2BDF-40F9-90B1-48CAA03330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5001" y="758052"/>
            <a:ext cx="6197668" cy="202973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E16E425-2B2F-4F87-8E10-66ECF03A8E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5887" y="3808025"/>
            <a:ext cx="6495896" cy="2029736"/>
          </a:xfrm>
          <a:prstGeom prst="rect">
            <a:avLst/>
          </a:prstGeom>
        </p:spPr>
      </p:pic>
      <p:sp>
        <p:nvSpPr>
          <p:cNvPr id="17" name="Content Placeholder 6">
            <a:extLst>
              <a:ext uri="{FF2B5EF4-FFF2-40B4-BE49-F238E27FC236}">
                <a16:creationId xmlns:a16="http://schemas.microsoft.com/office/drawing/2014/main" id="{9CBBBB54-E3BB-48C5-9A1E-EB24EF8975A9}"/>
              </a:ext>
            </a:extLst>
          </p:cNvPr>
          <p:cNvSpPr txBox="1">
            <a:spLocks/>
          </p:cNvSpPr>
          <p:nvPr/>
        </p:nvSpPr>
        <p:spPr>
          <a:xfrm>
            <a:off x="606664" y="4744720"/>
            <a:ext cx="3710207" cy="57404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3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charset="2"/>
              <a:buNone/>
            </a:pPr>
            <a:r>
              <a:rPr lang="en-US" sz="2000" dirty="0">
                <a:solidFill>
                  <a:srgbClr val="FBF27A"/>
                </a:solidFill>
              </a:rPr>
              <a:t>Electronic Police Report 2019</a:t>
            </a:r>
          </a:p>
        </p:txBody>
      </p:sp>
    </p:spTree>
    <p:extLst>
      <p:ext uri="{BB962C8B-B14F-4D97-AF65-F5344CB8AC3E}">
        <p14:creationId xmlns:p14="http://schemas.microsoft.com/office/powerpoint/2010/main" val="37799243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E3358E-6354-4AAD-9718-10A6436F54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743" y="609599"/>
            <a:ext cx="3413156" cy="5273675"/>
          </a:xfrm>
        </p:spPr>
        <p:txBody>
          <a:bodyPr>
            <a:normAutofit/>
          </a:bodyPr>
          <a:lstStyle/>
          <a:p>
            <a:r>
              <a:rPr lang="en-US" dirty="0"/>
              <a:t>Questions answered using the datasets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2AABC82-C2D1-4340-A6DF-6E73DF06FC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4639056" y="2"/>
            <a:ext cx="7552944" cy="6857998"/>
          </a:xfrm>
          <a:prstGeom prst="rect">
            <a:avLst/>
          </a:prstGeom>
        </p:spPr>
      </p:pic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2420B942-A757-4532-B492-8C9B6AF07F6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61213425"/>
              </p:ext>
            </p:extLst>
          </p:nvPr>
        </p:nvGraphicFramePr>
        <p:xfrm>
          <a:off x="5282521" y="709683"/>
          <a:ext cx="6266011" cy="48995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7187789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4BE757-A585-45E6-9E92-322E060E02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743" y="609599"/>
            <a:ext cx="3413156" cy="5273675"/>
          </a:xfrm>
        </p:spPr>
        <p:txBody>
          <a:bodyPr>
            <a:normAutofit/>
          </a:bodyPr>
          <a:lstStyle/>
          <a:p>
            <a:r>
              <a:rPr lang="en-US" dirty="0"/>
              <a:t>Frameworks used 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2AABC82-C2D1-4340-A6DF-6E73DF06FC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4639056" y="2"/>
            <a:ext cx="7552944" cy="6857998"/>
          </a:xfrm>
          <a:prstGeom prst="rect">
            <a:avLst/>
          </a:prstGeom>
        </p:spPr>
      </p:pic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7687CAE-983E-4CDD-B7B5-390E25EB151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40975594"/>
              </p:ext>
            </p:extLst>
          </p:nvPr>
        </p:nvGraphicFramePr>
        <p:xfrm>
          <a:off x="5282521" y="709683"/>
          <a:ext cx="6266011" cy="48995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3004613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702B083-54F7-41CA-9C6D-B87D356839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77A4BA-6113-43DA-9CA4-514BF22C4C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4" y="609599"/>
            <a:ext cx="2799465" cy="5273675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Steps to convert from CSV to RDF</a:t>
            </a:r>
          </a:p>
        </p:txBody>
      </p:sp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92AA17E1-8D32-49FA-8C33-D57631B4E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83806" y="-2"/>
            <a:ext cx="8108194" cy="6858002"/>
          </a:xfrm>
          <a:custGeom>
            <a:avLst/>
            <a:gdLst>
              <a:gd name="connsiteX0" fmla="*/ 4629960 w 8108194"/>
              <a:gd name="connsiteY0" fmla="*/ 0 h 6858002"/>
              <a:gd name="connsiteX1" fmla="*/ 0 w 8108194"/>
              <a:gd name="connsiteY1" fmla="*/ 0 h 6858002"/>
              <a:gd name="connsiteX2" fmla="*/ 0 w 8108194"/>
              <a:gd name="connsiteY2" fmla="*/ 6858002 h 6858002"/>
              <a:gd name="connsiteX3" fmla="*/ 1406984 w 8108194"/>
              <a:gd name="connsiteY3" fmla="*/ 6858002 h 6858002"/>
              <a:gd name="connsiteX4" fmla="*/ 4629960 w 8108194"/>
              <a:gd name="connsiteY4" fmla="*/ 6858002 h 6858002"/>
              <a:gd name="connsiteX5" fmla="*/ 7761129 w 8108194"/>
              <a:gd name="connsiteY5" fmla="*/ 6858002 h 6858002"/>
              <a:gd name="connsiteX6" fmla="*/ 7795626 w 8108194"/>
              <a:gd name="connsiteY6" fmla="*/ 6702327 h 6858002"/>
              <a:gd name="connsiteX7" fmla="*/ 7828504 w 8108194"/>
              <a:gd name="connsiteY7" fmla="*/ 6547336 h 6858002"/>
              <a:gd name="connsiteX8" fmla="*/ 7860686 w 8108194"/>
              <a:gd name="connsiteY8" fmla="*/ 6391660 h 6858002"/>
              <a:gd name="connsiteX9" fmla="*/ 7888239 w 8108194"/>
              <a:gd name="connsiteY9" fmla="*/ 6235297 h 6858002"/>
              <a:gd name="connsiteX10" fmla="*/ 7916023 w 8108194"/>
              <a:gd name="connsiteY10" fmla="*/ 6079621 h 6858002"/>
              <a:gd name="connsiteX11" fmla="*/ 7941955 w 8108194"/>
              <a:gd name="connsiteY11" fmla="*/ 5923258 h 6858002"/>
              <a:gd name="connsiteX12" fmla="*/ 7964181 w 8108194"/>
              <a:gd name="connsiteY12" fmla="*/ 5768953 h 6858002"/>
              <a:gd name="connsiteX13" fmla="*/ 7985250 w 8108194"/>
              <a:gd name="connsiteY13" fmla="*/ 5612591 h 6858002"/>
              <a:gd name="connsiteX14" fmla="*/ 8004468 w 8108194"/>
              <a:gd name="connsiteY14" fmla="*/ 5456914 h 6858002"/>
              <a:gd name="connsiteX15" fmla="*/ 8021137 w 8108194"/>
              <a:gd name="connsiteY15" fmla="*/ 5303981 h 6858002"/>
              <a:gd name="connsiteX16" fmla="*/ 8037808 w 8108194"/>
              <a:gd name="connsiteY16" fmla="*/ 5148990 h 6858002"/>
              <a:gd name="connsiteX17" fmla="*/ 8051700 w 8108194"/>
              <a:gd name="connsiteY17" fmla="*/ 4996057 h 6858002"/>
              <a:gd name="connsiteX18" fmla="*/ 8062581 w 8108194"/>
              <a:gd name="connsiteY18" fmla="*/ 4843123 h 6858002"/>
              <a:gd name="connsiteX19" fmla="*/ 8073927 w 8108194"/>
              <a:gd name="connsiteY19" fmla="*/ 4690876 h 6858002"/>
              <a:gd name="connsiteX20" fmla="*/ 8083419 w 8108194"/>
              <a:gd name="connsiteY20" fmla="*/ 4540000 h 6858002"/>
              <a:gd name="connsiteX21" fmla="*/ 8090134 w 8108194"/>
              <a:gd name="connsiteY21" fmla="*/ 4390495 h 6858002"/>
              <a:gd name="connsiteX22" fmla="*/ 8095922 w 8108194"/>
              <a:gd name="connsiteY22" fmla="*/ 4240991 h 6858002"/>
              <a:gd name="connsiteX23" fmla="*/ 8101479 w 8108194"/>
              <a:gd name="connsiteY23" fmla="*/ 4092858 h 6858002"/>
              <a:gd name="connsiteX24" fmla="*/ 8104026 w 8108194"/>
              <a:gd name="connsiteY24" fmla="*/ 3946783 h 6858002"/>
              <a:gd name="connsiteX25" fmla="*/ 8106804 w 8108194"/>
              <a:gd name="connsiteY25" fmla="*/ 3800707 h 6858002"/>
              <a:gd name="connsiteX26" fmla="*/ 8108194 w 8108194"/>
              <a:gd name="connsiteY26" fmla="*/ 3656689 h 6858002"/>
              <a:gd name="connsiteX27" fmla="*/ 8106804 w 8108194"/>
              <a:gd name="connsiteY27" fmla="*/ 3514043 h 6858002"/>
              <a:gd name="connsiteX28" fmla="*/ 8106804 w 8108194"/>
              <a:gd name="connsiteY28" fmla="*/ 3372768 h 6858002"/>
              <a:gd name="connsiteX29" fmla="*/ 8104026 w 8108194"/>
              <a:gd name="connsiteY29" fmla="*/ 3232865 h 6858002"/>
              <a:gd name="connsiteX30" fmla="*/ 8099859 w 8108194"/>
              <a:gd name="connsiteY30" fmla="*/ 3095705 h 6858002"/>
              <a:gd name="connsiteX31" fmla="*/ 8095922 w 8108194"/>
              <a:gd name="connsiteY31" fmla="*/ 2959917 h 6858002"/>
              <a:gd name="connsiteX32" fmla="*/ 8091523 w 8108194"/>
              <a:gd name="connsiteY32" fmla="*/ 2826871 h 6858002"/>
              <a:gd name="connsiteX33" fmla="*/ 8084809 w 8108194"/>
              <a:gd name="connsiteY33" fmla="*/ 2694512 h 6858002"/>
              <a:gd name="connsiteX34" fmla="*/ 8077631 w 8108194"/>
              <a:gd name="connsiteY34" fmla="*/ 2564211 h 6858002"/>
              <a:gd name="connsiteX35" fmla="*/ 8071149 w 8108194"/>
              <a:gd name="connsiteY35" fmla="*/ 2436652 h 6858002"/>
              <a:gd name="connsiteX36" fmla="*/ 8052857 w 8108194"/>
              <a:gd name="connsiteY36" fmla="*/ 2187706 h 6858002"/>
              <a:gd name="connsiteX37" fmla="*/ 8033409 w 8108194"/>
              <a:gd name="connsiteY37" fmla="*/ 1949048 h 6858002"/>
              <a:gd name="connsiteX38" fmla="*/ 8013034 w 8108194"/>
              <a:gd name="connsiteY38" fmla="*/ 1719991 h 6858002"/>
              <a:gd name="connsiteX39" fmla="*/ 7990575 w 8108194"/>
              <a:gd name="connsiteY39" fmla="*/ 1503278 h 6858002"/>
              <a:gd name="connsiteX40" fmla="*/ 7967191 w 8108194"/>
              <a:gd name="connsiteY40" fmla="*/ 1296166 h 6858002"/>
              <a:gd name="connsiteX41" fmla="*/ 7941955 w 8108194"/>
              <a:gd name="connsiteY41" fmla="*/ 1104142 h 6858002"/>
              <a:gd name="connsiteX42" fmla="*/ 7917180 w 8108194"/>
              <a:gd name="connsiteY42" fmla="*/ 923777 h 6858002"/>
              <a:gd name="connsiteX43" fmla="*/ 7892407 w 8108194"/>
              <a:gd name="connsiteY43" fmla="*/ 757813 h 6858002"/>
              <a:gd name="connsiteX44" fmla="*/ 7869022 w 8108194"/>
              <a:gd name="connsiteY44" fmla="*/ 605566 h 6858002"/>
              <a:gd name="connsiteX45" fmla="*/ 7846795 w 8108194"/>
              <a:gd name="connsiteY45" fmla="*/ 470463 h 6858002"/>
              <a:gd name="connsiteX46" fmla="*/ 7825725 w 8108194"/>
              <a:gd name="connsiteY46" fmla="*/ 348391 h 6858002"/>
              <a:gd name="connsiteX47" fmla="*/ 7808129 w 8108194"/>
              <a:gd name="connsiteY47" fmla="*/ 245521 h 6858002"/>
              <a:gd name="connsiteX48" fmla="*/ 7791459 w 8108194"/>
              <a:gd name="connsiteY48" fmla="*/ 159110 h 6858002"/>
              <a:gd name="connsiteX49" fmla="*/ 7767610 w 8108194"/>
              <a:gd name="connsiteY49" fmla="*/ 40466 h 6858002"/>
              <a:gd name="connsiteX50" fmla="*/ 7759507 w 8108194"/>
              <a:gd name="connsiteY50" fmla="*/ 4 h 6858002"/>
              <a:gd name="connsiteX51" fmla="*/ 7768809 w 8108194"/>
              <a:gd name="connsiteY51" fmla="*/ 4 h 6858002"/>
              <a:gd name="connsiteX52" fmla="*/ 7768809 w 8108194"/>
              <a:gd name="connsiteY52" fmla="*/ 3 h 6858002"/>
              <a:gd name="connsiteX53" fmla="*/ 4629960 w 8108194"/>
              <a:gd name="connsiteY53" fmla="*/ 3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8108194" h="6858002">
                <a:moveTo>
                  <a:pt x="4629960" y="0"/>
                </a:moveTo>
                <a:lnTo>
                  <a:pt x="0" y="0"/>
                </a:lnTo>
                <a:lnTo>
                  <a:pt x="0" y="6858002"/>
                </a:lnTo>
                <a:lnTo>
                  <a:pt x="1406984" y="6858002"/>
                </a:lnTo>
                <a:lnTo>
                  <a:pt x="4629960" y="6858002"/>
                </a:lnTo>
                <a:lnTo>
                  <a:pt x="7761129" y="6858002"/>
                </a:lnTo>
                <a:lnTo>
                  <a:pt x="7795626" y="6702327"/>
                </a:lnTo>
                <a:lnTo>
                  <a:pt x="7828504" y="6547336"/>
                </a:lnTo>
                <a:lnTo>
                  <a:pt x="7860686" y="6391660"/>
                </a:lnTo>
                <a:lnTo>
                  <a:pt x="7888239" y="6235297"/>
                </a:lnTo>
                <a:lnTo>
                  <a:pt x="7916023" y="6079621"/>
                </a:lnTo>
                <a:lnTo>
                  <a:pt x="7941955" y="5923258"/>
                </a:lnTo>
                <a:lnTo>
                  <a:pt x="7964181" y="5768953"/>
                </a:lnTo>
                <a:lnTo>
                  <a:pt x="7985250" y="5612591"/>
                </a:lnTo>
                <a:lnTo>
                  <a:pt x="8004468" y="5456914"/>
                </a:lnTo>
                <a:lnTo>
                  <a:pt x="8021137" y="5303981"/>
                </a:lnTo>
                <a:lnTo>
                  <a:pt x="8037808" y="5148990"/>
                </a:lnTo>
                <a:lnTo>
                  <a:pt x="8051700" y="4996057"/>
                </a:lnTo>
                <a:lnTo>
                  <a:pt x="8062581" y="4843123"/>
                </a:lnTo>
                <a:lnTo>
                  <a:pt x="8073927" y="4690876"/>
                </a:lnTo>
                <a:lnTo>
                  <a:pt x="8083419" y="4540000"/>
                </a:lnTo>
                <a:lnTo>
                  <a:pt x="8090134" y="4390495"/>
                </a:lnTo>
                <a:lnTo>
                  <a:pt x="8095922" y="4240991"/>
                </a:lnTo>
                <a:lnTo>
                  <a:pt x="8101479" y="4092858"/>
                </a:lnTo>
                <a:lnTo>
                  <a:pt x="8104026" y="3946783"/>
                </a:lnTo>
                <a:lnTo>
                  <a:pt x="8106804" y="3800707"/>
                </a:lnTo>
                <a:lnTo>
                  <a:pt x="8108194" y="3656689"/>
                </a:lnTo>
                <a:lnTo>
                  <a:pt x="8106804" y="3514043"/>
                </a:lnTo>
                <a:lnTo>
                  <a:pt x="8106804" y="3372768"/>
                </a:lnTo>
                <a:lnTo>
                  <a:pt x="8104026" y="3232865"/>
                </a:lnTo>
                <a:lnTo>
                  <a:pt x="8099859" y="3095705"/>
                </a:lnTo>
                <a:lnTo>
                  <a:pt x="8095922" y="2959917"/>
                </a:lnTo>
                <a:lnTo>
                  <a:pt x="8091523" y="2826871"/>
                </a:lnTo>
                <a:lnTo>
                  <a:pt x="8084809" y="2694512"/>
                </a:lnTo>
                <a:lnTo>
                  <a:pt x="8077631" y="2564211"/>
                </a:lnTo>
                <a:lnTo>
                  <a:pt x="8071149" y="2436652"/>
                </a:lnTo>
                <a:lnTo>
                  <a:pt x="8052857" y="2187706"/>
                </a:lnTo>
                <a:lnTo>
                  <a:pt x="8033409" y="1949048"/>
                </a:lnTo>
                <a:lnTo>
                  <a:pt x="8013034" y="1719991"/>
                </a:lnTo>
                <a:lnTo>
                  <a:pt x="7990575" y="1503278"/>
                </a:lnTo>
                <a:lnTo>
                  <a:pt x="7967191" y="1296166"/>
                </a:lnTo>
                <a:lnTo>
                  <a:pt x="7941955" y="1104142"/>
                </a:lnTo>
                <a:lnTo>
                  <a:pt x="7917180" y="923777"/>
                </a:lnTo>
                <a:lnTo>
                  <a:pt x="7892407" y="757813"/>
                </a:lnTo>
                <a:lnTo>
                  <a:pt x="7869022" y="605566"/>
                </a:lnTo>
                <a:lnTo>
                  <a:pt x="7846795" y="470463"/>
                </a:lnTo>
                <a:lnTo>
                  <a:pt x="7825725" y="348391"/>
                </a:lnTo>
                <a:lnTo>
                  <a:pt x="7808129" y="245521"/>
                </a:lnTo>
                <a:lnTo>
                  <a:pt x="7791459" y="159110"/>
                </a:lnTo>
                <a:lnTo>
                  <a:pt x="7767610" y="40466"/>
                </a:lnTo>
                <a:lnTo>
                  <a:pt x="7759507" y="4"/>
                </a:lnTo>
                <a:lnTo>
                  <a:pt x="7768809" y="4"/>
                </a:lnTo>
                <a:lnTo>
                  <a:pt x="7768809" y="3"/>
                </a:lnTo>
                <a:lnTo>
                  <a:pt x="4629960" y="3"/>
                </a:lnTo>
                <a:close/>
              </a:path>
            </a:pathLst>
          </a:custGeom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CA4B592-4E36-4B18-9193-672732D4874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40254506"/>
              </p:ext>
            </p:extLst>
          </p:nvPr>
        </p:nvGraphicFramePr>
        <p:xfrm>
          <a:off x="5282521" y="709683"/>
          <a:ext cx="6266011" cy="48995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3169347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67B7A-7F63-4C12-9C77-4266A0943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Model ,class and property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0AC27E-B7EC-4862-A8B2-C390B05AC3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Model:</a:t>
            </a:r>
          </a:p>
          <a:p>
            <a:endParaRPr lang="en-US" dirty="0"/>
          </a:p>
          <a:p>
            <a:r>
              <a:rPr lang="en-US" dirty="0"/>
              <a:t>Class:</a:t>
            </a:r>
          </a:p>
          <a:p>
            <a:endParaRPr lang="en-US" dirty="0"/>
          </a:p>
          <a:p>
            <a:r>
              <a:rPr lang="en-US" dirty="0"/>
              <a:t>Property: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6420D4F-C4D4-41B4-BE5B-0847B0775C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3522" y="2610485"/>
            <a:ext cx="8982075" cy="4381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5ECA7E9-3DC2-4F12-AEFD-AF3E78C88DA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2353"/>
          <a:stretch/>
        </p:blipFill>
        <p:spPr>
          <a:xfrm>
            <a:off x="1575826" y="3694430"/>
            <a:ext cx="8982075" cy="4381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A494786-4C5E-45B1-9620-FED6411AFB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5825" y="4666615"/>
            <a:ext cx="8982075" cy="1029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9838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18559-1FCC-48C8-82EA-FFD521A8AE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463753"/>
            <a:ext cx="10353762" cy="1257300"/>
          </a:xfrm>
        </p:spPr>
        <p:txBody>
          <a:bodyPr/>
          <a:lstStyle/>
          <a:p>
            <a:r>
              <a:rPr lang="en-US" dirty="0"/>
              <a:t>Parsing CSV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C0D42F-EB26-46E9-B292-101A6751E3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21053"/>
            <a:ext cx="10353762" cy="3714749"/>
          </a:xfrm>
        </p:spPr>
        <p:txBody>
          <a:bodyPr/>
          <a:lstStyle/>
          <a:p>
            <a:r>
              <a:rPr lang="en-US" dirty="0"/>
              <a:t>Storing instances in model: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Read CSV with columns:</a:t>
            </a:r>
          </a:p>
          <a:p>
            <a:endParaRPr lang="en-US" dirty="0"/>
          </a:p>
          <a:p>
            <a:pPr marL="3690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AF83C2-B445-4EB8-B715-CB1EA79706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015" y="2435428"/>
            <a:ext cx="8324850" cy="5429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44E4605-CD35-49A1-AD77-E41CF446B1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443" y="4018345"/>
            <a:ext cx="8324850" cy="2131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40622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Arial Nova">
      <a:majorFont>
        <a:latin typeface="Arial Nova Light"/>
        <a:ea typeface=""/>
        <a:cs typeface=""/>
      </a:majorFont>
      <a:minorFont>
        <a:latin typeface="Arial Nova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7E70FC5-1855-47AB-8CE1-CB3C873A898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30CB38EC-895A-4F8F-8F75-E263501ABB5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560E646-30AD-4BA0-97EA-A7A07DF5499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{98042EA9-9BDD-44EF-A177-06DF4E78E952}tf11665031_win32</Template>
  <TotalTime>1213</TotalTime>
  <Words>322</Words>
  <Application>Microsoft Office PowerPoint</Application>
  <PresentationFormat>Widescreen</PresentationFormat>
  <Paragraphs>55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 Nova</vt:lpstr>
      <vt:lpstr>Arial Nova Light</vt:lpstr>
      <vt:lpstr>Wingdings 2</vt:lpstr>
      <vt:lpstr>SlateVTI</vt:lpstr>
      <vt:lpstr>CECS 571 Project 2</vt:lpstr>
      <vt:lpstr>Criteria for choosing the dataset</vt:lpstr>
      <vt:lpstr>Datasets</vt:lpstr>
      <vt:lpstr>PowerPoint Presentation</vt:lpstr>
      <vt:lpstr>Questions answered using the datasets</vt:lpstr>
      <vt:lpstr>Frameworks used  </vt:lpstr>
      <vt:lpstr>Steps to convert from CSV to RDF</vt:lpstr>
      <vt:lpstr>Building Model ,class and property </vt:lpstr>
      <vt:lpstr>Parsing CSV</vt:lpstr>
      <vt:lpstr>Creating Model instances</vt:lpstr>
      <vt:lpstr>Police Report </vt:lpstr>
      <vt:lpstr>Call Service</vt:lpstr>
      <vt:lpstr>RDF Visualization</vt:lpstr>
      <vt:lpstr>Technical Challenges Faced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CECS 571 Project 2</dc:title>
  <dc:creator>Keshav Bhojanapally</dc:creator>
  <cp:lastModifiedBy>Aishwarya Bhosale</cp:lastModifiedBy>
  <cp:revision>37</cp:revision>
  <dcterms:created xsi:type="dcterms:W3CDTF">2021-03-26T21:30:24Z</dcterms:created>
  <dcterms:modified xsi:type="dcterms:W3CDTF">2021-04-12T22:12:38Z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